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61" r:id="rId4"/>
    <p:sldId id="257" r:id="rId5"/>
    <p:sldId id="258" r:id="rId6"/>
    <p:sldId id="259" r:id="rId7"/>
    <p:sldId id="267" r:id="rId8"/>
    <p:sldId id="262" r:id="rId9"/>
    <p:sldId id="268" r:id="rId10"/>
    <p:sldId id="269" r:id="rId11"/>
    <p:sldId id="260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201"/>
    <a:srgbClr val="E2BF5E"/>
    <a:srgbClr val="B67211"/>
    <a:srgbClr val="F5C150"/>
    <a:srgbClr val="FFFFFF"/>
    <a:srgbClr val="E0BE75"/>
    <a:srgbClr val="EFCF7E"/>
    <a:srgbClr val="E4CE9C"/>
    <a:srgbClr val="FDFFFE"/>
    <a:srgbClr val="B36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FA1E-180E-4A6C-924C-B88715AC3B79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35EF8-EDD6-4AE3-A7BD-9EA7FED7874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14220"/>
          <a:stretch>
            <a:fillRect/>
          </a:stretch>
        </p:blipFill>
        <p:spPr>
          <a:xfrm>
            <a:off x="0" y="0"/>
            <a:ext cx="12185015" cy="68580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551305" y="1917700"/>
            <a:ext cx="9230360" cy="27997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it-IT" altLang="en-US" sz="8800">
                <a:ln>
                  <a:solidFill>
                    <a:srgbClr val="454545"/>
                  </a:solidFill>
                </a:ln>
                <a:solidFill>
                  <a:srgbClr val="FEFEFE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Showcard Gothic" panose="04020904020102020604" charset="0"/>
                <a:cs typeface="Showcard Gothic" panose="04020904020102020604" charset="0"/>
              </a:rPr>
              <a:t>LA NASCITA DEL CRISTIANESIMO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765175" y="632460"/>
            <a:ext cx="10702925" cy="5243830"/>
          </a:xfrm>
          <a:prstGeom prst="foldedCorner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838103" y="2507470"/>
            <a:ext cx="10515600" cy="2615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>
            <a:normAutofit fontScale="97500" lnSpcReduction="10000"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LEGGERE PAG. 8 E 9 DAL LIBRO DI TESTO.</a:t>
            </a:r>
          </a:p>
          <a:p>
            <a:pPr algn="ctr"/>
            <a:r>
              <a:rPr lang="it-IT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 STORIA DEL CRISTIANESIMO</a:t>
            </a:r>
          </a:p>
          <a:p>
            <a:pPr algn="ctr"/>
            <a:r>
              <a:rPr lang="it-IT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 SAULO...A PAOLO PAG.14 E 15 LEGGERE E COMPLETARE L'ATTIVITA'.</a:t>
            </a:r>
          </a:p>
          <a:p>
            <a:pPr algn="ctr"/>
            <a:r>
              <a:rPr lang="it-IT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-L'INNO ALL'AMORE 1 Cor 13,4-8</a:t>
            </a:r>
          </a:p>
          <a:p>
            <a:pPr algn="ctr"/>
            <a:r>
              <a:rPr lang="it-I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https://www.youtube.com/watch?v=FN2dv8drbJg&amp;feature=emb_title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813175" y="1057275"/>
            <a:ext cx="4565650" cy="11709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Showcard Gothic" panose="04020904020102020604" charset="0"/>
                <a:cs typeface="Showcard Gothic" panose="04020904020102020604" charset="0"/>
              </a:rPr>
              <a:t>ATTIVITA’: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06120" y="568325"/>
            <a:ext cx="107791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4400">
                <a:ln>
                  <a:noFill/>
                </a:ln>
                <a:solidFill>
                  <a:srgbClr val="B36B1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howcard Gothic" panose="04020904020102020604" charset="0"/>
                <a:cs typeface="Showcard Gothic" panose="04020904020102020604" charset="0"/>
              </a:rPr>
              <a:t>INVIATI NEL MONDO... PER ANNUNCIARE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r="2219" b="3769"/>
          <a:stretch>
            <a:fillRect/>
          </a:stretch>
        </p:blipFill>
        <p:spPr>
          <a:xfrm>
            <a:off x="5469255" y="1776730"/>
            <a:ext cx="5648960" cy="4208145"/>
          </a:xfrm>
          <a:prstGeom prst="rect">
            <a:avLst/>
          </a:prstGeom>
          <a:ln w="76200">
            <a:solidFill>
              <a:srgbClr val="B36B1E"/>
            </a:solidFill>
          </a:ln>
        </p:spPr>
      </p:pic>
      <p:sp>
        <p:nvSpPr>
          <p:cNvPr id="5" name="Horizontal Scroll 4"/>
          <p:cNvSpPr/>
          <p:nvPr/>
        </p:nvSpPr>
        <p:spPr>
          <a:xfrm>
            <a:off x="437515" y="2012950"/>
            <a:ext cx="4389755" cy="3319145"/>
          </a:xfrm>
          <a:prstGeom prst="horizontalScroll">
            <a:avLst/>
          </a:prstGeom>
          <a:ln>
            <a:solidFill>
              <a:srgbClr val="B36B1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113155" y="2703195"/>
            <a:ext cx="31908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en-US" dirty="0"/>
              <a:t>Andate dunque e fate discepoli tutti i popoli, battezzandoli nel nome del Padre e del </a:t>
            </a:r>
            <a:r>
              <a:rPr lang="it-IT" altLang="en-US" dirty="0" smtClean="0"/>
              <a:t>Figlio e </a:t>
            </a:r>
            <a:r>
              <a:rPr lang="it-IT" altLang="en-US" dirty="0"/>
              <a:t>dello Spirito </a:t>
            </a:r>
            <a:r>
              <a:rPr lang="it-IT" altLang="en-US" dirty="0" smtClean="0"/>
              <a:t>Santo, </a:t>
            </a:r>
            <a:r>
              <a:rPr lang="it-IT" altLang="en-US" dirty="0"/>
              <a:t>insegnando loro a osservare tutto ciò che vi ho comandato.</a:t>
            </a:r>
          </a:p>
          <a:p>
            <a:pPr algn="r"/>
            <a:r>
              <a:rPr lang="it-IT" altLang="en-US" i="1" dirty="0"/>
              <a:t>Matteo 28, 19-20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" b="2726"/>
          <a:stretch>
            <a:fillRect/>
          </a:stretch>
        </p:blipFill>
        <p:spPr bwMode="auto">
          <a:xfrm>
            <a:off x="2247265" y="30480"/>
            <a:ext cx="8317230" cy="681228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369050" y="1515110"/>
            <a:ext cx="5625465" cy="4892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Stefano testimoniò con la sua vita la fedeltà a Gesù.</a:t>
            </a:r>
            <a:r>
              <a:rPr lang="it-IT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Egli non ebbe paura di parlare agli Ebrei di Gesù e di riconoscerlo come il Messia, che portava a compimento le attese del popolo eletto. Le sue parole furono considerate una bestemmia dai più intransigenti e per questo motivo, fu lapidato divenendo così il</a:t>
            </a:r>
            <a:r>
              <a:rPr lang="it-IT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primo martire 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nella storia della chiesa. Mentre moriva Stefano pregava così: «Signore Gesù accogli il mio spirito e non tenere conto di questo loro peccato».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38315" y="450850"/>
            <a:ext cx="445833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it-IT" sz="4400" dirty="0">
                <a:solidFill>
                  <a:srgbClr val="B6721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howcard Gothic" panose="04020904020102020604" charset="0"/>
                <a:cs typeface="Showcard Gothic" panose="04020904020102020604" charset="0"/>
              </a:rPr>
              <a:t>SANTO STEFANO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6200"/>
          <a:stretch>
            <a:fillRect/>
          </a:stretch>
        </p:blipFill>
        <p:spPr>
          <a:xfrm>
            <a:off x="137795" y="2260600"/>
            <a:ext cx="5918200" cy="2773680"/>
          </a:xfrm>
          <a:prstGeom prst="rect">
            <a:avLst/>
          </a:prstGeom>
          <a:ln w="76200">
            <a:solidFill>
              <a:srgbClr val="B6721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16890" y="1431290"/>
            <a:ext cx="5753735" cy="52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 Pietro predicò e battezzò molti fedeli senza più nessuna paura, annunciò Gesù risorto fino agli estremi confini della terra. Giunse, infine, per lui l’ora del martirio, per ordine dell’imperatore romano Nerone. Venne crocifisso a testa in giù per suo volere perché non si riteneva degno di ricevere lo stesso supplizio di Gesù, suo Signore. La sua tomba si trova a Roma nelle Grotte Vaticane situate sotto la basilica di San Pietro.Pietro è stato il primo papa e la prima guida della comunità cristiana delle origini.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553210" y="468630"/>
            <a:ext cx="333565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it-IT" sz="4400" dirty="0">
                <a:solidFill>
                  <a:srgbClr val="B6721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howcard Gothic" panose="04020904020102020604" charset="0"/>
                <a:cs typeface="Showcard Gothic" panose="04020904020102020604" charset="0"/>
              </a:rPr>
              <a:t>SAN PIETRO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472"/>
          <a:stretch>
            <a:fillRect/>
          </a:stretch>
        </p:blipFill>
        <p:spPr>
          <a:xfrm>
            <a:off x="6652895" y="2168525"/>
            <a:ext cx="5109845" cy="3353435"/>
          </a:xfrm>
          <a:prstGeom prst="rect">
            <a:avLst/>
          </a:prstGeom>
          <a:ln w="76200">
            <a:solidFill>
              <a:srgbClr val="B6721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188335" y="118110"/>
            <a:ext cx="581596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it-IT" sz="4400" dirty="0">
                <a:solidFill>
                  <a:srgbClr val="B6721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howcard Gothic" panose="04020904020102020604" charset="0"/>
                <a:cs typeface="Showcard Gothic" panose="04020904020102020604" charset="0"/>
              </a:rPr>
              <a:t>da saulo... a paolo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" y="5029835"/>
            <a:ext cx="11946890" cy="1706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620" y="2168525"/>
            <a:ext cx="3724910" cy="2520950"/>
          </a:xfrm>
          <a:prstGeom prst="rect">
            <a:avLst/>
          </a:prstGeom>
          <a:ln w="76200">
            <a:solidFill>
              <a:srgbClr val="B6721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25" y="2254885"/>
            <a:ext cx="1823720" cy="2652395"/>
          </a:xfrm>
          <a:prstGeom prst="rect">
            <a:avLst/>
          </a:prstGeom>
          <a:ln w="76200">
            <a:solidFill>
              <a:srgbClr val="B6721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 t="6202" b="9314"/>
          <a:stretch>
            <a:fillRect/>
          </a:stretch>
        </p:blipFill>
        <p:spPr>
          <a:xfrm>
            <a:off x="260985" y="920750"/>
            <a:ext cx="11671300" cy="1098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7833360" y="1021715"/>
            <a:ext cx="323913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it-IT" sz="4400" dirty="0">
                <a:solidFill>
                  <a:srgbClr val="B6721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howcard Gothic" panose="04020904020102020604" charset="0"/>
                <a:cs typeface="Showcard Gothic" panose="04020904020102020604" charset="0"/>
              </a:rPr>
              <a:t>SAN paolo</a:t>
            </a:r>
          </a:p>
        </p:txBody>
      </p:sp>
      <p:pic>
        <p:nvPicPr>
          <p:cNvPr id="5" name="Picture 4" descr="Paolo di Tarso"/>
          <p:cNvPicPr>
            <a:picLocks noChangeAspect="1"/>
          </p:cNvPicPr>
          <p:nvPr/>
        </p:nvPicPr>
        <p:blipFill>
          <a:blip r:embed="rId2"/>
          <a:srcRect l="3333" t="17032" r="3485" b="4866"/>
          <a:stretch>
            <a:fillRect/>
          </a:stretch>
        </p:blipFill>
        <p:spPr>
          <a:xfrm>
            <a:off x="0" y="944245"/>
            <a:ext cx="7310120" cy="5334635"/>
          </a:xfrm>
          <a:prstGeom prst="rect">
            <a:avLst/>
          </a:prstGeom>
        </p:spPr>
      </p:pic>
      <p:pic>
        <p:nvPicPr>
          <p:cNvPr id="4" name="Picture 3" descr="I viaggi di san Paolo"/>
          <p:cNvPicPr>
            <a:picLocks noChangeAspect="1"/>
          </p:cNvPicPr>
          <p:nvPr/>
        </p:nvPicPr>
        <p:blipFill>
          <a:blip r:embed="rId3"/>
          <a:srcRect l="8876" t="14555" r="9289" b="5028"/>
          <a:stretch>
            <a:fillRect/>
          </a:stretch>
        </p:blipFill>
        <p:spPr>
          <a:xfrm>
            <a:off x="7447280" y="1997075"/>
            <a:ext cx="4212590" cy="3228975"/>
          </a:xfrm>
          <a:prstGeom prst="rect">
            <a:avLst/>
          </a:prstGeom>
          <a:ln w="76200">
            <a:solidFill>
              <a:srgbClr val="B6721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 Vangelo a ROMA"/>
          <p:cNvPicPr>
            <a:picLocks noChangeAspect="1"/>
          </p:cNvPicPr>
          <p:nvPr/>
        </p:nvPicPr>
        <p:blipFill>
          <a:blip r:embed="rId2"/>
          <a:srcRect t="7038" b="19289"/>
          <a:stretch>
            <a:fillRect/>
          </a:stretch>
        </p:blipFill>
        <p:spPr>
          <a:xfrm>
            <a:off x="2393315" y="0"/>
            <a:ext cx="7405370" cy="6858000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8039100" y="0"/>
            <a:ext cx="1966595" cy="4940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560" y="635"/>
            <a:ext cx="8241665" cy="685736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282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Showcard Gothic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ATTIVITA’: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 Barbato</dc:creator>
  <cp:lastModifiedBy>Ospite</cp:lastModifiedBy>
  <cp:revision>13</cp:revision>
  <dcterms:created xsi:type="dcterms:W3CDTF">2020-11-05T08:44:00Z</dcterms:created>
  <dcterms:modified xsi:type="dcterms:W3CDTF">2020-11-08T17:43:53Z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