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atican.va/various/basiliche/san_pietro/vr_tour/Media/VR/St_Peter_Apse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13" y="140565"/>
            <a:ext cx="9144000" cy="103981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latin typeface="Algerian" panose="04020705040A02060702" pitchFamily="82" charset="0"/>
              </a:rPr>
              <a:t>La diffusione del Cristianesimo</a:t>
            </a:r>
            <a:endParaRPr lang="it-IT" sz="4000" b="1" dirty="0">
              <a:latin typeface="Algerian" panose="04020705040A02060702" pitchFamily="82" charset="0"/>
            </a:endParaRPr>
          </a:p>
        </p:txBody>
      </p:sp>
      <p:sp>
        <p:nvSpPr>
          <p:cNvPr id="3" name="AutoShape 2" descr="blob:https://web.whatsapp.com/bd3c7de0-42ee-4bd0-9cbe-4d59ee53a6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blob:https://web.whatsapp.com/bd3c7de0-42ee-4bd0-9cbe-4d59ee53a6b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2791" y="1351707"/>
            <a:ext cx="5006183" cy="498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55575" y="1988840"/>
            <a:ext cx="1835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L’annuncio </a:t>
            </a:r>
            <a:r>
              <a:rPr lang="it-IT" sz="2000" b="1" dirty="0" smtClean="0"/>
              <a:t>del </a:t>
            </a:r>
            <a:r>
              <a:rPr lang="it-IT" sz="2000" b="1" dirty="0"/>
              <a:t>Vangelo di Cristo dopo la Pentecoste si diffuse rapidamente in tutti i territori  del vasto Impero Romano e giunse fino a Roma. 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92280" y="1988840"/>
            <a:ext cx="2051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 cristiani già perseguitati a Gerusalemme dalle autorità ebraiche , aumentando di numero, rappresentarono una minaccia anche per gli imperatori romani.</a:t>
            </a:r>
            <a:endParaRPr lang="it-IT" sz="20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1074149"/>
            <a:ext cx="855439" cy="8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Algerian" panose="04020705040A02060702" pitchFamily="82" charset="0"/>
              </a:rPr>
              <a:t>Le cause delle persecuzioni romane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3800" b="1" i="1" dirty="0" smtClean="0"/>
              <a:t>I cristiani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b="1" dirty="0" smtClean="0"/>
              <a:t>si rifiutano di adorare l’imperatore come una divinità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b="1" dirty="0" smtClean="0"/>
              <a:t>predicavano l’uguaglianza (rispetto anche per lo schiavo)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b="1" dirty="0" smtClean="0"/>
              <a:t>erano contrari ai giochi sanguinari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b="1" dirty="0" smtClean="0"/>
              <a:t>si rifiutavano di prestare  servizio militare</a:t>
            </a:r>
            <a:endParaRPr lang="it-IT" b="1" dirty="0"/>
          </a:p>
        </p:txBody>
      </p:sp>
      <p:pic>
        <p:nvPicPr>
          <p:cNvPr id="4" name="Immagine 3" descr="Partida dos gatos do Circo, 1902 por Jean Léon Gérôme (1824-1904, France) |  Reproduções De Arte Jean Léon Gérôme | WahooArt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89654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731168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2220" y="1196752"/>
            <a:ext cx="3744416" cy="541367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1" dirty="0" smtClean="0"/>
              <a:t>STEFANO, uno dei sette Diaconi scelto dalla Chiesa di Gerusalemme per aiutare gli Apostoli, fu il protomartire, cioè il primo cristiano ad essere ucciso a colpi di pietre nel 34 d.C. Dopo di lui altri cristiani subirono il martirio.</a:t>
            </a:r>
            <a:endParaRPr lang="it-IT" b="1" dirty="0"/>
          </a:p>
        </p:txBody>
      </p:sp>
      <p:pic>
        <p:nvPicPr>
          <p:cNvPr id="4" name="Immagine 3" descr="Martirio di Santo Stefano - Collezioni - opere d'arte, quadri, dipinti,  sculture, collezioni pubbliche e private a Bologna - GENUS BONONIA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9248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07504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latin typeface="Algerian" panose="04020705040A02060702" pitchFamily="82" charset="0"/>
              </a:rPr>
              <a:t>Stefano il primo martire</a:t>
            </a:r>
            <a:endParaRPr lang="it-IT" sz="4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6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2860" y="0"/>
            <a:ext cx="8229600" cy="994122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latin typeface="Algerian" panose="04020705040A02060702" pitchFamily="82" charset="0"/>
              </a:rPr>
              <a:t>L’ Apostolo Pietro</a:t>
            </a:r>
            <a:endParaRPr lang="it-IT" sz="4800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4032448" cy="5661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b="1" dirty="0" smtClean="0"/>
              <a:t>Pietro fu uno dei più importanti discepoli di Gesù che lo ribattezzò Pietro. Ebbe un ruolo fondamentale nella prima comunità cristiana, giunse fino a Roma dove morì crocifisso. </a:t>
            </a:r>
          </a:p>
          <a:p>
            <a:pPr marL="0" indent="0" algn="just">
              <a:buNone/>
            </a:pPr>
            <a:r>
              <a:rPr lang="it-IT" sz="2800" b="1" dirty="0" smtClean="0"/>
              <a:t>Sentendosi indegno di morire come fece montare la croce al contrario.</a:t>
            </a:r>
            <a:endParaRPr lang="it-IT" sz="2800" b="1" dirty="0"/>
          </a:p>
        </p:txBody>
      </p:sp>
      <p:pic>
        <p:nvPicPr>
          <p:cNvPr id="2050" name="Picture 2" descr="Crocifissione di san Pietro (Caravaggio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06407"/>
            <a:ext cx="4320480" cy="559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0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b="1" dirty="0" smtClean="0"/>
              <a:t>Oggi sopra il luogo dove venne ucciso e sepolto sorge la Basilica di San Pietro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2636" y="5589239"/>
            <a:ext cx="8663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L’ Apostolo Pietro è ricordato come il primo PAPA, </a:t>
            </a:r>
          </a:p>
          <a:p>
            <a:pPr algn="ctr"/>
            <a:r>
              <a:rPr lang="it-IT" sz="2400" b="1" dirty="0" smtClean="0"/>
              <a:t>vicario di Cristo e capo della Chiesa</a:t>
            </a:r>
          </a:p>
          <a:p>
            <a:pPr algn="ctr"/>
            <a:r>
              <a:rPr lang="it-IT" sz="2400" b="1" dirty="0" smtClean="0"/>
              <a:t>Leggi pag.8,9 e completa pag.52 e 53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0356" y="1052736"/>
            <a:ext cx="866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Clicca su questo sito e fai una visita virtuale alla Basilica di San Pietro</a:t>
            </a:r>
          </a:p>
          <a:p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www.vatican.va/various/basiliche/san_pietro/vr_tour/Media/VR/St_Peter_Apse/index.html</a:t>
            </a:r>
            <a:endParaRPr lang="it-IT" dirty="0"/>
          </a:p>
        </p:txBody>
      </p:sp>
      <p:pic>
        <p:nvPicPr>
          <p:cNvPr id="1026" name="Picture 2" descr="San Pietro in Vaticano: le origini della basilica e la sua storia -  TgTou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72" y="1844824"/>
            <a:ext cx="6178284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42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239</Words>
  <Application>Microsoft Office PowerPoint</Application>
  <PresentationFormat>Presentazione su schermo (4:3)</PresentationFormat>
  <Paragraphs>20</Paragraphs>
  <Slides>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La diffusione del Cristianesimo</vt:lpstr>
      <vt:lpstr>Le cause delle persecuzioni romane</vt:lpstr>
      <vt:lpstr>Presentazione standard di PowerPoint</vt:lpstr>
      <vt:lpstr>L’ Apostolo Pietro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diffusione del Cristianesimo</dc:title>
  <dc:creator>Veronica</dc:creator>
  <cp:lastModifiedBy>Veronica</cp:lastModifiedBy>
  <cp:revision>26</cp:revision>
  <dcterms:created xsi:type="dcterms:W3CDTF">2020-11-01T23:03:36Z</dcterms:created>
  <dcterms:modified xsi:type="dcterms:W3CDTF">2020-11-03T17:29:25Z</dcterms:modified>
</cp:coreProperties>
</file>