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63" r:id="rId5"/>
    <p:sldId id="262" r:id="rId6"/>
    <p:sldId id="258" r:id="rId7"/>
    <p:sldId id="259" r:id="rId8"/>
    <p:sldId id="264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vanwhtkdb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 BIG BANG e la nascita dell'Universo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937104" cy="688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7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458"/>
            <a:ext cx="9144000" cy="690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90" y="3140968"/>
            <a:ext cx="7499619" cy="32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55576" y="1268760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Il clima cambiò. Le scimmie antropomorfe allora, pur non abbandonando del tutto i rifugi sugli alberi</a:t>
            </a:r>
            <a:r>
              <a:rPr lang="it-IT" sz="2000" b="1" dirty="0" smtClean="0"/>
              <a:t>, cominciarono </a:t>
            </a:r>
            <a:r>
              <a:rPr lang="it-IT" sz="2000" b="1" dirty="0"/>
              <a:t>ad adattarsi a vivere al suolo</a:t>
            </a:r>
            <a:r>
              <a:rPr lang="it-IT" sz="2000" b="1" dirty="0" smtClean="0"/>
              <a:t>, tra </a:t>
            </a:r>
            <a:r>
              <a:rPr lang="it-IT" sz="2000" b="1" dirty="0"/>
              <a:t>le alte erbe della savana</a:t>
            </a:r>
            <a:r>
              <a:rPr lang="it-IT" sz="2000" b="1" dirty="0" smtClean="0"/>
              <a:t>, erano </a:t>
            </a:r>
            <a:r>
              <a:rPr lang="it-IT" sz="2000" b="1" dirty="0"/>
              <a:t>gli ominidi e da loro iniziò l’evoluzione dell’uomo fino all’Homo Sapiens -Sapiens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87624" y="404664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 </a:t>
            </a:r>
            <a:r>
              <a:rPr lang="it-IT" sz="4400" b="1" dirty="0"/>
              <a:t>DAGLI OMINIDI ALL’UOMO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85580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9" y="0"/>
            <a:ext cx="91565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5537" y="33265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GUARDA QUESTO VIDEO</a:t>
            </a:r>
          </a:p>
          <a:p>
            <a:pPr algn="ctr"/>
            <a:r>
              <a:rPr lang="it-IT" sz="2800" b="1" dirty="0">
                <a:hlinkClick r:id="rId3"/>
              </a:rPr>
              <a:t>https://</a:t>
            </a:r>
            <a:r>
              <a:rPr lang="it-IT" sz="2800" b="1" dirty="0" smtClean="0">
                <a:hlinkClick r:id="rId3"/>
              </a:rPr>
              <a:t>www.youtube.com/watch?v=Hvanwhtkdbc</a:t>
            </a:r>
            <a:endParaRPr lang="it-IT" sz="2800" b="1" dirty="0" smtClean="0"/>
          </a:p>
          <a:p>
            <a:pPr algn="ctr"/>
            <a:endParaRPr lang="it-IT" sz="2800" b="1" dirty="0"/>
          </a:p>
        </p:txBody>
      </p:sp>
      <p:sp>
        <p:nvSpPr>
          <p:cNvPr id="5" name="Pergamena 2 4"/>
          <p:cNvSpPr/>
          <p:nvPr/>
        </p:nvSpPr>
        <p:spPr>
          <a:xfrm>
            <a:off x="1619672" y="1628800"/>
            <a:ext cx="5832648" cy="4104456"/>
          </a:xfrm>
          <a:prstGeom prst="horizontalScroll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76200">
                <a:solidFill>
                  <a:srgbClr val="FF0000"/>
                </a:solidFill>
              </a:ln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087724" y="2403755"/>
            <a:ext cx="5616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chemeClr val="bg1"/>
                </a:solidFill>
              </a:rPr>
              <a:t>SULL’ORINE DEL MONDO</a:t>
            </a:r>
          </a:p>
          <a:p>
            <a:endParaRPr lang="it-IT" sz="4000" b="1" dirty="0" smtClean="0">
              <a:solidFill>
                <a:schemeClr val="bg1"/>
              </a:solidFill>
            </a:endParaRPr>
          </a:p>
          <a:p>
            <a:pPr algn="ctr"/>
            <a:r>
              <a:rPr lang="it-IT" sz="4000" b="1" dirty="0" smtClean="0">
                <a:solidFill>
                  <a:schemeClr val="bg1"/>
                </a:solidFill>
              </a:rPr>
              <a:t>CHI HA RAGIONE LA BIBBIA O LA SCIENZA?</a:t>
            </a:r>
            <a:endParaRPr lang="it-IT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6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390"/>
            <a:ext cx="9144000" cy="69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632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8140"/>
            <a:ext cx="9143999" cy="729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51519" y="4077072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Circa 5 miliardi di anni fa dal sole si formarono i pianeti tra cui la </a:t>
            </a:r>
            <a:r>
              <a:rPr lang="it-IT" sz="2000" b="1" dirty="0" smtClean="0"/>
              <a:t>Terra. All’inizio </a:t>
            </a:r>
            <a:r>
              <a:rPr lang="it-IT" sz="2000" b="1" dirty="0"/>
              <a:t>la Terra era una palla infuocata , formata da rocce liquide incandescenti che sprigionavano un enorme calore</a:t>
            </a:r>
            <a:r>
              <a:rPr lang="it-IT" sz="2000" b="1" dirty="0" smtClean="0"/>
              <a:t>. Su </a:t>
            </a:r>
            <a:r>
              <a:rPr lang="it-IT" sz="2000" b="1" dirty="0"/>
              <a:t>di essa non c’era vita.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0" y="1085458"/>
            <a:ext cx="3725788" cy="277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8124"/>
            <a:ext cx="3989470" cy="267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923928" y="162880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Questa esplosione </a:t>
            </a:r>
            <a:r>
              <a:rPr lang="it-IT" sz="2000" b="1" dirty="0" smtClean="0"/>
              <a:t> diede origine </a:t>
            </a:r>
            <a:r>
              <a:rPr lang="it-IT" sz="2000" b="1" dirty="0"/>
              <a:t>prima </a:t>
            </a:r>
            <a:r>
              <a:rPr lang="it-IT" sz="2000" b="1" dirty="0" smtClean="0"/>
              <a:t>alle </a:t>
            </a:r>
            <a:r>
              <a:rPr lang="it-IT" sz="2000" b="1" dirty="0"/>
              <a:t>galassie, poi </a:t>
            </a:r>
            <a:r>
              <a:rPr lang="it-IT" sz="2000" b="1" dirty="0" smtClean="0"/>
              <a:t>alle </a:t>
            </a:r>
            <a:r>
              <a:rPr lang="it-IT" sz="2000" b="1" dirty="0"/>
              <a:t>stelle </a:t>
            </a:r>
            <a:r>
              <a:rPr lang="it-IT" sz="2000" b="1" dirty="0" smtClean="0"/>
              <a:t>e ai </a:t>
            </a:r>
            <a:r>
              <a:rPr lang="it-IT" sz="2000" b="1" dirty="0"/>
              <a:t>pianeti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55576" y="0"/>
            <a:ext cx="732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 </a:t>
            </a:r>
            <a:r>
              <a:rPr lang="it-IT" sz="4400" b="1" dirty="0"/>
              <a:t>LA NASCITA DELL’ UNIVERSO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309576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58"/>
            <a:ext cx="9143999" cy="686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91" y="3933056"/>
            <a:ext cx="3221891" cy="248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25" y="1543260"/>
            <a:ext cx="3769473" cy="238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55576" y="40466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IL RAFFREDDAMENTO DELLA TERRA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49571" y="1412776"/>
            <a:ext cx="47885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Lentamente la Terra cominciò a raffreddarsi: la sua superficie si indurì e si formò la crosta terrestre. Sotto la </a:t>
            </a:r>
            <a:r>
              <a:rPr lang="it-IT" sz="2000" b="1" dirty="0" smtClean="0"/>
              <a:t>crosta, però</a:t>
            </a:r>
            <a:r>
              <a:rPr lang="it-IT" sz="2000" b="1" dirty="0"/>
              <a:t>, rimase del materiale infuocato</a:t>
            </a:r>
            <a:r>
              <a:rPr lang="it-IT" sz="2000" b="1" dirty="0" smtClean="0"/>
              <a:t>, il </a:t>
            </a:r>
            <a:r>
              <a:rPr lang="it-IT" sz="2000" b="1" dirty="0"/>
              <a:t>magma, che si muoveva con forza e usciva dalle spaccature delle rocce, formando vulcani.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128828" y="4438136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Dai vulcani fuoriuscirono lava, gas e vapore acqueo: i gas e il vapore, salendo verso il cielo, formarono le nuvole.</a:t>
            </a:r>
          </a:p>
        </p:txBody>
      </p:sp>
    </p:spTree>
    <p:extLst>
      <p:ext uri="{BB962C8B-B14F-4D97-AF65-F5344CB8AC3E}">
        <p14:creationId xmlns:p14="http://schemas.microsoft.com/office/powerpoint/2010/main" val="348555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93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34940"/>
            <a:ext cx="4176464" cy="288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LA </a:t>
            </a:r>
            <a:r>
              <a:rPr lang="it-IT" b="1" dirty="0" smtClean="0">
                <a:solidFill>
                  <a:schemeClr val="bg1"/>
                </a:solidFill>
              </a:rPr>
              <a:t>FORMAZIONE DEI </a:t>
            </a:r>
            <a:r>
              <a:rPr lang="it-IT" b="1" dirty="0">
                <a:solidFill>
                  <a:schemeClr val="bg1"/>
                </a:solidFill>
              </a:rPr>
              <a:t>MARI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11560" y="2204864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Le nuvole fecero poi cadere una pioggia incessante, che diede origine ai mari e agli oceani</a:t>
            </a:r>
          </a:p>
        </p:txBody>
      </p:sp>
    </p:spTree>
    <p:extLst>
      <p:ext uri="{BB962C8B-B14F-4D97-AF65-F5344CB8AC3E}">
        <p14:creationId xmlns:p14="http://schemas.microsoft.com/office/powerpoint/2010/main" val="1616842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1727"/>
            <a:ext cx="3134103" cy="27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9258" y="3703495"/>
            <a:ext cx="260094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05578"/>
            <a:ext cx="3211953" cy="240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11560" y="1052736"/>
            <a:ext cx="2304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Circa 3 miliardi di anni fa, nelle acque dei mari e degli oceani comparvero le prime forme di vita: i batteri, le alghe ,le spugne e le meduse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996003" y="260647"/>
            <a:ext cx="572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LE PRIME FORME DI VITA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260277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418" y="3645024"/>
            <a:ext cx="2793479" cy="297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95233"/>
            <a:ext cx="3168352" cy="290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7750"/>
            <a:ext cx="3672408" cy="229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004048" y="1268760"/>
            <a:ext cx="2793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In seguito i mari dopo le spugne e le meduse furono invasi da una grande quantità di pesci</a:t>
            </a:r>
            <a:r>
              <a:rPr lang="it-IT" dirty="0"/>
              <a:t>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197869" y="183316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I PESCI</a:t>
            </a:r>
          </a:p>
        </p:txBody>
      </p:sp>
    </p:spTree>
    <p:extLst>
      <p:ext uri="{BB962C8B-B14F-4D97-AF65-F5344CB8AC3E}">
        <p14:creationId xmlns:p14="http://schemas.microsoft.com/office/powerpoint/2010/main" val="180664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" y="0"/>
            <a:ext cx="9213584" cy="69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690" y="1321493"/>
            <a:ext cx="2800350" cy="24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85251"/>
            <a:ext cx="23622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0048"/>
            <a:ext cx="2724708" cy="266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7504" y="260648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DAGLI ANFIBI…AI RETTILI…AI MAMMIFERI</a:t>
            </a:r>
            <a:endParaRPr lang="it-IT" sz="4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741" y="1052736"/>
            <a:ext cx="18269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Alcuni animali cominciarono ad adattarsi alla vita sulla terraferma, pur rimanendo legati all’ambiente acqua: erano gli anfibi.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615532" y="1196752"/>
            <a:ext cx="21662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Più tardi</a:t>
            </a:r>
            <a:r>
              <a:rPr lang="it-IT" sz="2000" b="1" dirty="0" smtClean="0"/>
              <a:t>, mentre </a:t>
            </a:r>
            <a:r>
              <a:rPr lang="it-IT" sz="2000" b="1" dirty="0"/>
              <a:t>la Terra si ricopriva di foreste ,si diffusero i rettili</a:t>
            </a:r>
            <a:r>
              <a:rPr lang="it-IT" sz="2000" b="1" dirty="0" smtClean="0"/>
              <a:t>: lucertole, coccodrilli, tartarughe </a:t>
            </a:r>
            <a:r>
              <a:rPr lang="it-IT" sz="2000" b="1" dirty="0"/>
              <a:t>e anche i dinosauri</a:t>
            </a:r>
            <a:r>
              <a:rPr lang="it-IT" dirty="0"/>
              <a:t>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699792" y="4149080"/>
            <a:ext cx="2088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I grandi rettili si estinsero , si diffusero gli uccelli e poi i mammiferi di diversi tipi :uno dei più grandi fu il mammut</a:t>
            </a:r>
          </a:p>
        </p:txBody>
      </p:sp>
    </p:spTree>
    <p:extLst>
      <p:ext uri="{BB962C8B-B14F-4D97-AF65-F5344CB8AC3E}">
        <p14:creationId xmlns:p14="http://schemas.microsoft.com/office/powerpoint/2010/main" val="100239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428" y="-99392"/>
            <a:ext cx="10698427" cy="802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2376264" cy="35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9996" y="2060848"/>
            <a:ext cx="354076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2" y="5022304"/>
            <a:ext cx="3250220" cy="21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475656" y="40466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COMPAIONO LE SCIMMIE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323376" y="1557952"/>
            <a:ext cx="2520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Circa 50 milioni di anni fa tra i mammiferi che abitavano la Terra comparve un gruppo di animali che vivevano sugli alberi chiamati primati</a:t>
            </a:r>
            <a:r>
              <a:rPr lang="it-IT" sz="2000" b="1" dirty="0" smtClean="0"/>
              <a:t>: erano </a:t>
            </a:r>
            <a:r>
              <a:rPr lang="it-IT" sz="2000" b="1" dirty="0"/>
              <a:t>le prime scimmie.</a:t>
            </a:r>
          </a:p>
        </p:txBody>
      </p:sp>
    </p:spTree>
    <p:extLst>
      <p:ext uri="{BB962C8B-B14F-4D97-AF65-F5344CB8AC3E}">
        <p14:creationId xmlns:p14="http://schemas.microsoft.com/office/powerpoint/2010/main" val="35996237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387</Words>
  <Application>Microsoft Office PowerPoint</Application>
  <PresentationFormat>Presentazione su schermo (4:3)</PresentationFormat>
  <Paragraphs>25</Paragraphs>
  <Slides>11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FORMAZIONE DEI MARI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25</cp:revision>
  <dcterms:created xsi:type="dcterms:W3CDTF">2020-11-22T16:59:50Z</dcterms:created>
  <dcterms:modified xsi:type="dcterms:W3CDTF">2020-11-23T19:59:54Z</dcterms:modified>
</cp:coreProperties>
</file>