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oster giardino dell'Ed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5976664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UOMO E DONNA: IMMAGINE DI DIO</a:t>
            </a:r>
            <a:endParaRPr lang="it-IT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177281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232247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b="1" dirty="0" smtClean="0"/>
              <a:t>LA </a:t>
            </a:r>
            <a:r>
              <a:rPr lang="it-IT" sz="3600" b="1" dirty="0" smtClean="0">
                <a:solidFill>
                  <a:srgbClr val="FF0000"/>
                </a:solidFill>
              </a:rPr>
              <a:t>BIBBIA </a:t>
            </a:r>
            <a:r>
              <a:rPr lang="it-IT" sz="3600" b="1" dirty="0" smtClean="0"/>
              <a:t>RACCONTA CHE DIO CHIAMA ALLA </a:t>
            </a:r>
            <a:r>
              <a:rPr lang="it-IT" sz="3600" b="1" dirty="0" smtClean="0">
                <a:solidFill>
                  <a:srgbClr val="FF0000"/>
                </a:solidFill>
              </a:rPr>
              <a:t>VITA</a:t>
            </a:r>
            <a:r>
              <a:rPr lang="it-IT" sz="3600" b="1" dirty="0" smtClean="0"/>
              <a:t> L’UOMO E LA DONNA.</a:t>
            </a:r>
            <a:br>
              <a:rPr lang="it-IT" sz="3600" b="1" dirty="0" smtClean="0"/>
            </a:br>
            <a:r>
              <a:rPr lang="it-IT" sz="3600" b="1" dirty="0" smtClean="0"/>
              <a:t>L’AMORE DI DIO LI FA A SUA </a:t>
            </a:r>
            <a:r>
              <a:rPr lang="it-IT" sz="3600" b="1" dirty="0" smtClean="0">
                <a:solidFill>
                  <a:srgbClr val="FF0000"/>
                </a:solidFill>
              </a:rPr>
              <a:t>IMMAGINE</a:t>
            </a:r>
            <a:r>
              <a:rPr lang="it-IT" sz="3600" b="1" dirty="0" smtClean="0"/>
              <a:t> E </a:t>
            </a:r>
            <a:r>
              <a:rPr lang="it-IT" sz="3600" b="1" dirty="0" smtClean="0">
                <a:solidFill>
                  <a:srgbClr val="FF0000"/>
                </a:solidFill>
              </a:rPr>
              <a:t>SOMGLIANZA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1026" name="Picture 2" descr="Razze Diverse Immagini e Fotos Stock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54665"/>
            <a:ext cx="4439112" cy="45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2702349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DISEGNA UN UOMO E UNA DONNA E ALCUNI DI QUESTI BAMBINI.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IN OGNUNO SI RIFLETTE L’AMORE DI DIO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29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</Words>
  <Application>Microsoft Office PowerPoint</Application>
  <PresentationFormat>Presentazione su schermo (4:3)</PresentationFormat>
  <Paragraphs>4</Paragraphs>
  <Slides>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UOMO E DONNA: IMMAGINE DI DIO</vt:lpstr>
      <vt:lpstr> LA BIBBIA RACCONTA CHE DIO CHIAMA ALLA VITA L’UOMO E LA DONNA. L’AMORE DI DIO LI FA A SUA IMMAGINE E SOMGLIANZA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CREAZIONE DELL’UOMO E DELLA DONNA</dc:title>
  <dc:creator>Veronica</dc:creator>
  <cp:lastModifiedBy>Veronica</cp:lastModifiedBy>
  <cp:revision>7</cp:revision>
  <dcterms:created xsi:type="dcterms:W3CDTF">2020-11-02T00:56:22Z</dcterms:created>
  <dcterms:modified xsi:type="dcterms:W3CDTF">2020-11-03T06:47:05Z</dcterms:modified>
</cp:coreProperties>
</file>