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s://www.youtube.com/watch?v=cbEVnGmhdYk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aborazione 4"/>
          <p:cNvSpPr/>
          <p:nvPr/>
        </p:nvSpPr>
        <p:spPr>
          <a:xfrm>
            <a:off x="611560" y="4653136"/>
            <a:ext cx="1656184" cy="28803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49492"/>
            <a:ext cx="8229600" cy="922114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DIO E L’UOMO</a:t>
            </a:r>
            <a:endParaRPr lang="it-IT" sz="5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574231"/>
            <a:ext cx="3563888" cy="4608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 uomo è da sempre alla ricerca di Dio, prima lo ha identificato con la natura, poi è giunto a riconoscerlo in qualcosa di più grande.</a:t>
            </a:r>
          </a:p>
          <a:p>
            <a:pPr marL="0" indent="0" algn="just">
              <a:buNone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questo modo nasce la RELIGIONE 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 ogni religione il mondo e la vita sono state create da Dio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972294" cy="565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852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LA RISPOSTA DELLA BIBBIA</a:t>
            </a:r>
            <a:endParaRPr lang="it-IT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Bibbia illustrata: La Gene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5908"/>
            <a:ext cx="4332673" cy="522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810085" y="1315908"/>
            <a:ext cx="41764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Ebrei e Cristiani tutto è stato creato da Dio.</a:t>
            </a:r>
          </a:p>
          <a:p>
            <a:pPr algn="just"/>
            <a:r>
              <a:rPr lang="it-I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racconto della Creazione non è una spiegazione scientifica e nemmeno un mito, ma usa il linguaggio dei miti per dire che</a:t>
            </a: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HA CREATO TUTTO PERCHE’ VUOLE MOLTO BENE ALL’UOMO</a:t>
            </a:r>
          </a:p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Guarda questo video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332656"/>
            <a:ext cx="836209" cy="8362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09979" y="5380672"/>
            <a:ext cx="4076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>
              <a:hlinkClick r:id="rId6"/>
            </a:endParaRPr>
          </a:p>
          <a:p>
            <a:endParaRPr lang="it-IT" b="1" dirty="0">
              <a:hlinkClick r:id="rId6"/>
            </a:endParaRPr>
          </a:p>
          <a:p>
            <a:r>
              <a:rPr lang="it-IT" b="1" dirty="0" smtClean="0">
                <a:hlinkClick r:id="rId6"/>
              </a:rPr>
              <a:t>https</a:t>
            </a:r>
            <a:r>
              <a:rPr lang="it-IT" b="1" dirty="0">
                <a:hlinkClick r:id="rId6"/>
              </a:rPr>
              <a:t>://</a:t>
            </a:r>
            <a:r>
              <a:rPr lang="it-IT" b="1" dirty="0" smtClean="0">
                <a:hlinkClick r:id="rId6"/>
              </a:rPr>
              <a:t>www.youtube.com/watch?v=cbEVnGmhdYk</a:t>
            </a:r>
            <a:endParaRPr lang="it-IT" b="1" dirty="0" smtClean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32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67972"/>
              </p:ext>
            </p:extLst>
          </p:nvPr>
        </p:nvGraphicFramePr>
        <p:xfrm>
          <a:off x="611560" y="1188720"/>
          <a:ext cx="8136904" cy="561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44493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0000FF"/>
                          </a:solidFill>
                          <a:latin typeface="Algerian" panose="04020705040A02060702" pitchFamily="82" charset="0"/>
                        </a:rPr>
                        <a:t>DIO</a:t>
                      </a:r>
                      <a:r>
                        <a:rPr lang="it-IT" sz="2400" baseline="0" dirty="0" smtClean="0">
                          <a:solidFill>
                            <a:srgbClr val="0000FF"/>
                          </a:solidFill>
                          <a:latin typeface="Algerian" panose="04020705040A02060702" pitchFamily="82" charset="0"/>
                        </a:rPr>
                        <a:t> CREA E DIVIDE</a:t>
                      </a:r>
                      <a:endParaRPr lang="it-IT" sz="2400" dirty="0">
                        <a:solidFill>
                          <a:srgbClr val="0000FF"/>
                        </a:solidFill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0000FF"/>
                          </a:solidFill>
                          <a:latin typeface="Algerian" panose="04020705040A02060702" pitchFamily="82" charset="0"/>
                        </a:rPr>
                        <a:t>DIO CREA E ABBELLISCE</a:t>
                      </a:r>
                      <a:endParaRPr lang="it-IT" sz="2400" dirty="0">
                        <a:solidFill>
                          <a:srgbClr val="0000FF"/>
                        </a:solidFill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3802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1° GIORNO: Dio</a:t>
                      </a:r>
                      <a:r>
                        <a:rPr lang="it-IT" b="1" baseline="0" dirty="0" smtClean="0">
                          <a:solidFill>
                            <a:sysClr val="windowText" lastClr="000000"/>
                          </a:solidFill>
                        </a:rPr>
                        <a:t> crea la…………e la separa </a:t>
                      </a:r>
                    </a:p>
                    <a:p>
                      <a:r>
                        <a:rPr lang="it-IT" b="1" baseline="0" dirty="0" smtClean="0">
                          <a:solidFill>
                            <a:sysClr val="windowText" lastClr="000000"/>
                          </a:solidFill>
                        </a:rPr>
                        <a:t>dalle tenebre</a:t>
                      </a:r>
                    </a:p>
                    <a:p>
                      <a:endParaRPr lang="it-IT" b="1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4° GIORNO:</a:t>
                      </a:r>
                      <a:r>
                        <a:rPr lang="it-IT" b="1" baseline="0" dirty="0" smtClean="0">
                          <a:solidFill>
                            <a:sysClr val="windowText" lastClr="000000"/>
                          </a:solidFill>
                        </a:rPr>
                        <a:t> Dio crea il sole per illuminare il ……………. e la luna e le …………….. </a:t>
                      </a:r>
                      <a:r>
                        <a:rPr lang="it-IT" b="1" baseline="0" smtClean="0">
                          <a:solidFill>
                            <a:sysClr val="windowText" lastClr="000000"/>
                          </a:solidFill>
                        </a:rPr>
                        <a:t>per </a:t>
                      </a:r>
                      <a:r>
                        <a:rPr lang="it-IT" b="1" baseline="0" dirty="0" smtClean="0">
                          <a:solidFill>
                            <a:sysClr val="windowText" lastClr="000000"/>
                          </a:solidFill>
                        </a:rPr>
                        <a:t>illuminare la notte</a:t>
                      </a:r>
                      <a:endParaRPr lang="it-IT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727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2° GIORNO: Dio crea il …………..e lo </a:t>
                      </a:r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separa dal </a:t>
                      </a:r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mare</a:t>
                      </a:r>
                    </a:p>
                    <a:p>
                      <a:endParaRPr lang="it-IT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smtClean="0">
                          <a:solidFill>
                            <a:sysClr val="windowText" lastClr="000000"/>
                          </a:solidFill>
                        </a:rPr>
                        <a:t>5° GIORNO:</a:t>
                      </a:r>
                      <a:r>
                        <a:rPr lang="it-IT" b="1" baseline="0" smtClean="0">
                          <a:solidFill>
                            <a:sysClr val="windowText" lastClr="000000"/>
                          </a:solidFill>
                        </a:rPr>
                        <a:t> Dio crea i ……………………….. per popolare il mare e gli …………………….. per popolare il cielo</a:t>
                      </a:r>
                      <a:endParaRPr lang="it-IT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0765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3° GIORNO:</a:t>
                      </a:r>
                      <a:r>
                        <a:rPr lang="it-IT" b="1" baseline="0" dirty="0" smtClean="0">
                          <a:solidFill>
                            <a:sysClr val="windowText" lastClr="000000"/>
                          </a:solidFill>
                        </a:rPr>
                        <a:t> Dio crea la …………………., con fiori, frutti e piante, e la separa dal …………</a:t>
                      </a:r>
                    </a:p>
                    <a:p>
                      <a:endParaRPr lang="it-IT" b="1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6° GIORNO: Dio </a:t>
                      </a:r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cera </a:t>
                      </a:r>
                      <a:r>
                        <a:rPr lang="it-IT" b="1" dirty="0" smtClean="0">
                          <a:solidFill>
                            <a:sysClr val="windowText" lastClr="000000"/>
                          </a:solidFill>
                        </a:rPr>
                        <a:t>gli ………………………… per popolare la terra e, alla fine,</a:t>
                      </a:r>
                      <a:r>
                        <a:rPr lang="it-IT" b="1" baseline="0" dirty="0" smtClean="0">
                          <a:solidFill>
                            <a:sysClr val="windowText" lastClr="000000"/>
                          </a:solidFill>
                        </a:rPr>
                        <a:t> l’uomo e la  …………….</a:t>
                      </a:r>
                      <a:endParaRPr lang="it-IT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5324"/>
            <a:ext cx="9144000" cy="1248796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I SEI GIORNI DELLA CREAZIONE SONO DIVISI IN DUE GRUPPI, IL SETTIMO GIORNO DIO SI RIPOSA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5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ena 2 3"/>
          <p:cNvSpPr/>
          <p:nvPr/>
        </p:nvSpPr>
        <p:spPr>
          <a:xfrm>
            <a:off x="554832" y="1052736"/>
            <a:ext cx="8424936" cy="352839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520788"/>
            <a:ext cx="7293496" cy="2592287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RICOPIA LA TABELLA SUL QUADERNO, COMPLETA IL TESTO CON LE PAROLE MANCANTI E FAI I RELATIVI DISEGNI.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LEGGI PAG. 104 DAL LIBRO DI TESTO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699792" y="472514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Buon lavoro</a:t>
            </a:r>
            <a:endParaRPr lang="it-IT" sz="4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06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269</Words>
  <Application>Microsoft Office PowerPoint</Application>
  <PresentationFormat>Presentazione su schermo (4:3)</PresentationFormat>
  <Paragraphs>29</Paragraphs>
  <Slides>4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DIO E L’UOMO</vt:lpstr>
      <vt:lpstr>LA RISPOSTA DELLA BIBBIA</vt:lpstr>
      <vt:lpstr>I SEI GIORNI DELLA CREAZIONE SONO DIVISI IN DUE GRUPPI, IL SETTIMO GIORNO DIO SI RIPOSA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21</cp:revision>
  <dcterms:created xsi:type="dcterms:W3CDTF">2020-11-11T16:47:06Z</dcterms:created>
  <dcterms:modified xsi:type="dcterms:W3CDTF">2020-11-18T08:53:22Z</dcterms:modified>
</cp:coreProperties>
</file>