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5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40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03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53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32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5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0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3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71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2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6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410F4-3F6A-448C-BE71-CD022B7B99E3}" type="datetimeFigureOut">
              <a:rPr lang="it-IT" smtClean="0"/>
              <a:t>06/11/2020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28A7-671C-40F3-AAAC-6C927556E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79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jDn43e3sx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-r2I8D-hu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983"/>
            <a:ext cx="12192000" cy="686598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-7983"/>
            <a:ext cx="12192000" cy="767806"/>
          </a:xfrm>
          <a:solidFill>
            <a:schemeClr val="bg1"/>
          </a:solidFill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it-IT" sz="4400" b="1" dirty="0">
                <a:ln/>
                <a:solidFill>
                  <a:srgbClr val="FF0000"/>
                </a:solidFill>
              </a:rPr>
              <a:t>I GRANDI NUMERI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315201" y="5042118"/>
            <a:ext cx="487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La classe delle migliaia </a:t>
            </a:r>
          </a:p>
          <a:p>
            <a:r>
              <a:rPr lang="it-IT" sz="2800" dirty="0"/>
              <a:t>Docente Patrizia </a:t>
            </a:r>
            <a:r>
              <a:rPr lang="it-IT" sz="2800" dirty="0" err="1"/>
              <a:t>Giovanzanti</a:t>
            </a:r>
            <a:endParaRPr lang="it-IT" sz="2800" dirty="0"/>
          </a:p>
          <a:p>
            <a:r>
              <a:rPr lang="it-IT" sz="2800" dirty="0"/>
              <a:t>Classe 4C – 4D</a:t>
            </a:r>
          </a:p>
          <a:p>
            <a:r>
              <a:rPr lang="it-IT" sz="2800" dirty="0"/>
              <a:t>Attività asincrone</a:t>
            </a:r>
          </a:p>
        </p:txBody>
      </p:sp>
    </p:spTree>
    <p:extLst>
      <p:ext uri="{BB962C8B-B14F-4D97-AF65-F5344CB8AC3E}">
        <p14:creationId xmlns:p14="http://schemas.microsoft.com/office/powerpoint/2010/main" val="34600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jDn43e3sx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369332"/>
            <a:ext cx="12192000" cy="648866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SEGUI ATTENTAMENTE IL VIDEO DELLA SCRITTURA E LETTURA DEI GRANDI NUMERI</a:t>
            </a:r>
          </a:p>
        </p:txBody>
      </p:sp>
    </p:spTree>
    <p:extLst>
      <p:ext uri="{BB962C8B-B14F-4D97-AF65-F5344CB8AC3E}">
        <p14:creationId xmlns:p14="http://schemas.microsoft.com/office/powerpoint/2010/main" val="10988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7" t="13714" r="6599" b="3430"/>
          <a:stretch/>
        </p:blipFill>
        <p:spPr>
          <a:xfrm>
            <a:off x="-1" y="0"/>
            <a:ext cx="6074230" cy="6846197"/>
          </a:xfrm>
        </p:spPr>
      </p:pic>
      <p:pic>
        <p:nvPicPr>
          <p:cNvPr id="5" name="Segnaposto contenuto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5" r="14222"/>
          <a:stretch/>
        </p:blipFill>
        <p:spPr>
          <a:xfrm rot="5400000">
            <a:off x="5710015" y="364214"/>
            <a:ext cx="6846198" cy="61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9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/>
              <a:t>LA SOTTRAZIONE E LA PROPRIETA’ INVARIANTIVA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689" y="2547257"/>
            <a:ext cx="7172621" cy="3654839"/>
          </a:xfrm>
        </p:spPr>
      </p:pic>
    </p:spTree>
    <p:extLst>
      <p:ext uri="{BB962C8B-B14F-4D97-AF65-F5344CB8AC3E}">
        <p14:creationId xmlns:p14="http://schemas.microsoft.com/office/powerpoint/2010/main" val="383869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61703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</a:rPr>
              <a:t>Osserva il video che ti spiega la sottrazione con la proprietà invariantiva.</a:t>
            </a:r>
          </a:p>
        </p:txBody>
      </p:sp>
      <p:pic>
        <p:nvPicPr>
          <p:cNvPr id="6" name="h-r2I8D-hu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561703"/>
            <a:ext cx="12192000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7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9" r="3817" b="32633"/>
          <a:stretch/>
        </p:blipFill>
        <p:spPr>
          <a:xfrm>
            <a:off x="-1" y="0"/>
            <a:ext cx="5995852" cy="6878944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84" r="3937" b="19164"/>
          <a:stretch/>
        </p:blipFill>
        <p:spPr>
          <a:xfrm>
            <a:off x="5995852" y="0"/>
            <a:ext cx="6196150" cy="684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40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Assegno per il 10 Novembre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Leggi le pagine 20 e 21.</a:t>
            </a:r>
          </a:p>
          <a:p>
            <a:r>
              <a:rPr lang="it-IT" dirty="0"/>
              <a:t> Studia la proprietà invariantiva della sottrazione .</a:t>
            </a:r>
          </a:p>
          <a:p>
            <a:r>
              <a:rPr lang="it-IT" dirty="0"/>
              <a:t>Completa sul quaderno gli esercizi a pagina 20 e 21.</a:t>
            </a:r>
          </a:p>
          <a:p>
            <a:r>
              <a:rPr lang="it-IT" dirty="0"/>
              <a:t>Buon lavoro</a:t>
            </a:r>
          </a:p>
        </p:txBody>
      </p:sp>
    </p:spTree>
    <p:extLst>
      <p:ext uri="{BB962C8B-B14F-4D97-AF65-F5344CB8AC3E}">
        <p14:creationId xmlns:p14="http://schemas.microsoft.com/office/powerpoint/2010/main" val="1899598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80</Words>
  <Application>Microsoft Office PowerPoint</Application>
  <PresentationFormat>Widescreen</PresentationFormat>
  <Paragraphs>13</Paragraphs>
  <Slides>7</Slides>
  <Notes>0</Notes>
  <HiddenSlides>0</HiddenSlides>
  <MMClips>2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I GRANDI NUMERI</vt:lpstr>
      <vt:lpstr>Presentazione standard di PowerPoint</vt:lpstr>
      <vt:lpstr>Presentazione standard di PowerPoint</vt:lpstr>
      <vt:lpstr>LA SOTTRAZIONE E LA PROPRIETA’ INVARIANTIVA</vt:lpstr>
      <vt:lpstr>Osserva il video che ti spiega la sottrazione con la proprietà invariantiva.</vt:lpstr>
      <vt:lpstr>Presentazione standard di PowerPoint</vt:lpstr>
      <vt:lpstr>Assegno per il 10 Novembre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GRANDI NUMERI</dc:title>
  <dc:creator>GIUSEPPE</dc:creator>
  <cp:lastModifiedBy>Raffaella Castiello</cp:lastModifiedBy>
  <cp:revision>7</cp:revision>
  <dcterms:created xsi:type="dcterms:W3CDTF">2020-11-06T13:47:19Z</dcterms:created>
  <dcterms:modified xsi:type="dcterms:W3CDTF">2020-11-06T16:44:21Z</dcterms:modified>
</cp:coreProperties>
</file>