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D7B79D-3FBA-4C6A-B0C3-F0CE625CF1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«La cartografia»</a:t>
            </a:r>
            <a:br>
              <a:rPr lang="it-IT" dirty="0"/>
            </a:br>
            <a:r>
              <a:rPr lang="it-IT" dirty="0"/>
              <a:t>classe III f</a:t>
            </a:r>
            <a:br>
              <a:rPr lang="it-IT" dirty="0"/>
            </a:br>
            <a:r>
              <a:rPr lang="it-IT" dirty="0"/>
              <a:t>Plesso </a:t>
            </a:r>
            <a:r>
              <a:rPr lang="it-IT" dirty="0" err="1"/>
              <a:t>fra’siciliano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A172957-2686-4CCA-A6CA-14DD718D36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b="1" dirty="0"/>
              <a:t>Doc: Pascale Maria Rosaria</a:t>
            </a:r>
          </a:p>
        </p:txBody>
      </p:sp>
    </p:spTree>
    <p:extLst>
      <p:ext uri="{BB962C8B-B14F-4D97-AF65-F5344CB8AC3E}">
        <p14:creationId xmlns:p14="http://schemas.microsoft.com/office/powerpoint/2010/main" val="710463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65E66A1-0D53-400B-B9D2-8039CE25D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br>
              <a:rPr lang="it-IT" sz="800" dirty="0"/>
            </a:br>
            <a:br>
              <a:rPr lang="it-IT" sz="800" dirty="0"/>
            </a:br>
            <a:br>
              <a:rPr lang="it-IT" sz="800" dirty="0"/>
            </a:br>
            <a:endParaRPr lang="it-IT" sz="8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BCCC243-99F9-470F-ACF2-CC89D7981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320511"/>
            <a:ext cx="4711699" cy="5894022"/>
          </a:xfrm>
        </p:spPr>
        <p:txBody>
          <a:bodyPr>
            <a:normAutofit fontScale="70000" lnSpcReduction="20000"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La cartografia </a:t>
            </a:r>
            <a:r>
              <a:rPr lang="it-IT" sz="2000" dirty="0"/>
              <a:t>è «la scrittura delle carte» cioè la scienza che ci permette di rappresentare uno spazio che sia esso piccolo o grande.</a:t>
            </a:r>
            <a:br>
              <a:rPr lang="it-IT" sz="2000" dirty="0"/>
            </a:br>
            <a:r>
              <a:rPr lang="it-IT" sz="2000" dirty="0"/>
              <a:t>Noi abbiamo lavorato come i cartografi quando abbiamo disegnato la pianta della nostra aula o della nostra stanza , lo abbiamo fatto capendo che dovevamo rimpicciolire quello che aveva dimensioni maggiori nella realtà altrimenti si rischiava di non rappresentare tutto. Ora dobbiamo seguire regole precise per divenire veri cartografi.</a:t>
            </a:r>
            <a:br>
              <a:rPr lang="it-IT" sz="2000" dirty="0"/>
            </a:br>
            <a:r>
              <a:rPr lang="it-IT" sz="2000" dirty="0">
                <a:solidFill>
                  <a:srgbClr val="FF0000"/>
                </a:solidFill>
              </a:rPr>
              <a:t>Regola 1- </a:t>
            </a:r>
            <a:r>
              <a:rPr lang="it-IT" sz="2000" dirty="0"/>
              <a:t>Rimpicciolire;</a:t>
            </a:r>
            <a:br>
              <a:rPr lang="it-IT" sz="2000" dirty="0"/>
            </a:br>
            <a:r>
              <a:rPr lang="it-IT" sz="2000" dirty="0">
                <a:solidFill>
                  <a:srgbClr val="FF0000"/>
                </a:solidFill>
              </a:rPr>
              <a:t>Regola 2- </a:t>
            </a:r>
            <a:r>
              <a:rPr lang="it-IT" sz="2000" dirty="0"/>
              <a:t>Usare uno stesso punto di vista ( dall’alto, davanti, dietro, di lato,…)</a:t>
            </a:r>
            <a:br>
              <a:rPr lang="it-IT" sz="2000" dirty="0"/>
            </a:br>
            <a:r>
              <a:rPr lang="it-IT" sz="2000" dirty="0">
                <a:solidFill>
                  <a:srgbClr val="FF0000"/>
                </a:solidFill>
              </a:rPr>
              <a:t>Regola 3- </a:t>
            </a:r>
            <a:r>
              <a:rPr lang="it-IT" sz="2000" dirty="0"/>
              <a:t>usare simboli comuni che ci permettano di rappresentare allo stesso modo</a:t>
            </a:r>
            <a:br>
              <a:rPr lang="it-IT" sz="2000" dirty="0"/>
            </a:br>
            <a:r>
              <a:rPr lang="it-IT" sz="2000" dirty="0"/>
              <a:t>oggetti uguali ( Banco, lavagna, porta, finestra, cestino,…)</a:t>
            </a:r>
            <a:br>
              <a:rPr lang="it-IT" sz="2000" dirty="0"/>
            </a:br>
            <a:r>
              <a:rPr lang="it-IT" sz="2000" dirty="0">
                <a:solidFill>
                  <a:srgbClr val="FF0000"/>
                </a:solidFill>
              </a:rPr>
              <a:t>Regola 4- </a:t>
            </a:r>
            <a:r>
              <a:rPr lang="it-IT" sz="2000" dirty="0"/>
              <a:t>scrivere una legenda, cioè una tabella con la spiegazione dei simboli usati .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Ora seguitemi e diventerete esperti cartografi e la rappresentazione di uno spazio o di un territorio sarà per voi semplice, così come vi sarà facile imparare a leggere carte geografiche.</a:t>
            </a:r>
          </a:p>
          <a:p>
            <a:endParaRPr lang="it-IT" sz="2000" dirty="0"/>
          </a:p>
          <a:p>
            <a:r>
              <a:rPr lang="it-IT" sz="2000" dirty="0"/>
              <a:t>Leggiamo la mappa di lato per ricordare.</a:t>
            </a:r>
          </a:p>
          <a:p>
            <a:r>
              <a:rPr lang="it-IT" sz="2000" dirty="0"/>
              <a:t>Altre informazioni le troverai nel libro alle pag. 82-83-84</a:t>
            </a:r>
            <a:endParaRPr lang="en-US" sz="2000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DE95609-3A24-47CF-94F1-69D345B302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697" y="456406"/>
            <a:ext cx="4197011" cy="5596015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58C3BB6-94DA-428E-8774-23386822B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Freccia in giù 3">
            <a:extLst>
              <a:ext uri="{FF2B5EF4-FFF2-40B4-BE49-F238E27FC236}">
                <a16:creationId xmlns:a16="http://schemas.microsoft.com/office/drawing/2014/main" id="{4A38B249-F97A-447C-ACB1-9656E394BF52}"/>
              </a:ext>
            </a:extLst>
          </p:cNvPr>
          <p:cNvSpPr/>
          <p:nvPr/>
        </p:nvSpPr>
        <p:spPr>
          <a:xfrm>
            <a:off x="5819773" y="178972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447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68B52A3-5447-41EF-8784-375BCF297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311" y="151075"/>
            <a:ext cx="5273443" cy="611057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9285E5-1C8E-4B21-92D2-6CEBE49267DE}"/>
              </a:ext>
            </a:extLst>
          </p:cNvPr>
          <p:cNvSpPr txBox="1"/>
          <p:nvPr/>
        </p:nvSpPr>
        <p:spPr>
          <a:xfrm>
            <a:off x="7513983" y="1558456"/>
            <a:ext cx="41965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ORA PROVIAMO A COMPLETARE</a:t>
            </a:r>
            <a:br>
              <a:rPr lang="it-IT" dirty="0"/>
            </a:br>
            <a:r>
              <a:rPr lang="it-IT" dirty="0"/>
              <a:t>L’ATTIVITA’ PROPOSTACI DALLA </a:t>
            </a:r>
            <a:br>
              <a:rPr lang="it-IT" dirty="0"/>
            </a:br>
            <a:r>
              <a:rPr lang="it-IT" dirty="0"/>
              <a:t>SCHEDA ACCANTO. </a:t>
            </a:r>
          </a:p>
          <a:p>
            <a:r>
              <a:rPr lang="it-IT" dirty="0"/>
              <a:t>OSSERVATE ATTENTAMENTE .</a:t>
            </a:r>
          </a:p>
          <a:p>
            <a:r>
              <a:rPr lang="it-IT" dirty="0"/>
              <a:t>BUON LAVORO !</a:t>
            </a:r>
          </a:p>
          <a:p>
            <a:endParaRPr lang="it-IT" dirty="0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96ED371-568B-4013-B4FB-3E05A6CB7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7095" y="4205577"/>
            <a:ext cx="609600" cy="609600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D98C931D-D595-4152-BD51-661D9993E3C0}"/>
              </a:ext>
            </a:extLst>
          </p:cNvPr>
          <p:cNvSpPr/>
          <p:nvPr/>
        </p:nvSpPr>
        <p:spPr>
          <a:xfrm>
            <a:off x="8014915" y="42680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37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237</Words>
  <Application>Microsoft Office PowerPoint</Application>
  <PresentationFormat>Widescreen</PresentationFormat>
  <Paragraphs>10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6" baseType="lpstr">
      <vt:lpstr>Arial</vt:lpstr>
      <vt:lpstr>Tw Cen MT</vt:lpstr>
      <vt:lpstr>Circuito</vt:lpstr>
      <vt:lpstr>«La cartografia» classe III f Plesso fra’siciliano</vt:lpstr>
      <vt:lpstr>  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«La cartografia» classe III f Plesso fra’siciliano</dc:title>
  <dc:creator>Vincenzo Romano</dc:creator>
  <cp:lastModifiedBy>Vincenzo Romano</cp:lastModifiedBy>
  <cp:revision>7</cp:revision>
  <dcterms:created xsi:type="dcterms:W3CDTF">2020-11-17T17:19:34Z</dcterms:created>
  <dcterms:modified xsi:type="dcterms:W3CDTF">2020-11-18T11:16:55Z</dcterms:modified>
</cp:coreProperties>
</file>