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5" Type="http://schemas.openxmlformats.org/officeDocument/2006/relationships/image" Target="../media/image3.png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5" Type="http://schemas.openxmlformats.org/officeDocument/2006/relationships/image" Target="../media/image3.pn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5" Type="http://schemas.openxmlformats.org/officeDocument/2006/relationships/image" Target="../media/image3.png" /><Relationship Id="rId4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332" y="1595989"/>
            <a:ext cx="8991600" cy="1645920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L'unione</a:t>
            </a:r>
            <a:r>
              <a:rPr lang="en-US" dirty="0">
                <a:solidFill>
                  <a:srgbClr val="002060"/>
                </a:solidFill>
              </a:rPr>
              <a:t> Europea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(UE)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4" descr="Immagine che contiene blu, tavolo, sedendo, decorato&#10;&#10;Descrizione generata automaticamente">
            <a:extLst>
              <a:ext uri="{FF2B5EF4-FFF2-40B4-BE49-F238E27FC236}">
                <a16:creationId xmlns:a16="http://schemas.microsoft.com/office/drawing/2014/main" id="{F3FC1165-2E50-46A2-9D13-83A5D06A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363" y="3292511"/>
            <a:ext cx="3390180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05A16DD3-D957-4BC6-A723-7285D2A0D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873" y="2017936"/>
            <a:ext cx="7818406" cy="3914810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8D8A6132-E4C5-4A70-93C4-FBDED51E5586}"/>
              </a:ext>
            </a:extLst>
          </p:cNvPr>
          <p:cNvCxnSpPr/>
          <p:nvPr/>
        </p:nvCxnSpPr>
        <p:spPr>
          <a:xfrm flipH="1">
            <a:off x="6300158" y="685800"/>
            <a:ext cx="57510" cy="125082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E1B3A33-B879-44E7-A93B-DE3ADDB35796}"/>
              </a:ext>
            </a:extLst>
          </p:cNvPr>
          <p:cNvCxnSpPr/>
          <p:nvPr/>
        </p:nvCxnSpPr>
        <p:spPr>
          <a:xfrm>
            <a:off x="6428657" y="641770"/>
            <a:ext cx="1150187" cy="125082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E95EDB9-85DB-4053-BA25-663E2B8D6DEE}"/>
              </a:ext>
            </a:extLst>
          </p:cNvPr>
          <p:cNvCxnSpPr/>
          <p:nvPr/>
        </p:nvCxnSpPr>
        <p:spPr>
          <a:xfrm flipH="1">
            <a:off x="4256776" y="684003"/>
            <a:ext cx="1135811" cy="136584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7CE3D25-E6A7-482B-9C3F-64DCA785B67C}"/>
              </a:ext>
            </a:extLst>
          </p:cNvPr>
          <p:cNvCxnSpPr/>
          <p:nvPr/>
        </p:nvCxnSpPr>
        <p:spPr>
          <a:xfrm flipH="1">
            <a:off x="5247915" y="711859"/>
            <a:ext cx="589472" cy="127958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A1465C4-FD21-4C6A-8148-CAB1DAA99379}"/>
              </a:ext>
            </a:extLst>
          </p:cNvPr>
          <p:cNvCxnSpPr/>
          <p:nvPr/>
        </p:nvCxnSpPr>
        <p:spPr>
          <a:xfrm>
            <a:off x="7274225" y="739715"/>
            <a:ext cx="1250829" cy="123645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316EAF-86DC-4BEE-A91D-32D861BD0506}"/>
              </a:ext>
            </a:extLst>
          </p:cNvPr>
          <p:cNvSpPr txBox="1"/>
          <p:nvPr/>
        </p:nvSpPr>
        <p:spPr>
          <a:xfrm>
            <a:off x="4949945" y="320436"/>
            <a:ext cx="2743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L'UNIONE EUROPEA</a:t>
            </a:r>
          </a:p>
        </p:txBody>
      </p:sp>
      <p:pic>
        <p:nvPicPr>
          <p:cNvPr id="9" name="Registrazione">
            <a:hlinkClick r:id="" action="ppaction://media"/>
            <a:extLst>
              <a:ext uri="{FF2B5EF4-FFF2-40B4-BE49-F238E27FC236}">
                <a16:creationId xmlns:a16="http://schemas.microsoft.com/office/drawing/2014/main" id="{D945FB77-BB3C-4124-9D8E-83D8D5440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460" y="342330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A641-0646-4618-B330-7DFA4A31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532" y="102050"/>
            <a:ext cx="7729728" cy="1188720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LE ISTITUZIONI EUROPEE</a:t>
            </a:r>
            <a:endParaRPr lang="it-IT" dirty="0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324EA9A8-6DFD-4EC5-A3B2-AA4750CAE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493641"/>
            <a:ext cx="6035612" cy="5049660"/>
          </a:xfrm>
          <a:prstGeom prst="rect">
            <a:avLst/>
          </a:prstGeom>
        </p:spPr>
      </p:pic>
      <p:pic>
        <p:nvPicPr>
          <p:cNvPr id="3" name="Registrazione (2)">
            <a:hlinkClick r:id="" action="ppaction://media"/>
            <a:extLst>
              <a:ext uri="{FF2B5EF4-FFF2-40B4-BE49-F238E27FC236}">
                <a16:creationId xmlns:a16="http://schemas.microsoft.com/office/drawing/2014/main" id="{8248AE03-FBBD-4899-BB92-06CED50A8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5252" y="30638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0E0E-4C20-46F9-B938-64C4C08F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645" y="188315"/>
            <a:ext cx="7729728" cy="1188720"/>
          </a:xfrm>
        </p:spPr>
        <p:txBody>
          <a:bodyPr/>
          <a:lstStyle/>
          <a:p>
            <a:r>
              <a:rPr lang="it-IT" dirty="0" err="1">
                <a:solidFill>
                  <a:srgbClr val="00B050"/>
                </a:solidFill>
              </a:rPr>
              <a:t>L'iTALIA</a:t>
            </a:r>
            <a:endParaRPr lang="it-IT" dirty="0" err="1"/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125C848-1B9A-4462-973F-866C27975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01163" y="1602874"/>
            <a:ext cx="4605334" cy="5057302"/>
          </a:xfrm>
        </p:spPr>
      </p:pic>
      <p:pic>
        <p:nvPicPr>
          <p:cNvPr id="3" name="Registrazione (3)">
            <a:hlinkClick r:id="" action="ppaction://media"/>
            <a:extLst>
              <a:ext uri="{FF2B5EF4-FFF2-40B4-BE49-F238E27FC236}">
                <a16:creationId xmlns:a16="http://schemas.microsoft.com/office/drawing/2014/main" id="{6336B967-DF7D-4595-8A80-FCCAEDE8F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7026" y="322202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4857B7DF-9279-402A-A7E8-09156DD1E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268" y="868489"/>
            <a:ext cx="5877463" cy="5106644"/>
          </a:xfrm>
          <a:prstGeom prst="rect">
            <a:avLst/>
          </a:prstGeom>
        </p:spPr>
      </p:pic>
      <p:pic>
        <p:nvPicPr>
          <p:cNvPr id="3" name="Registrazione (4)">
            <a:hlinkClick r:id="" action="ppaction://media"/>
            <a:extLst>
              <a:ext uri="{FF2B5EF4-FFF2-40B4-BE49-F238E27FC236}">
                <a16:creationId xmlns:a16="http://schemas.microsoft.com/office/drawing/2014/main" id="{4C1743F6-85B6-45A5-AC2D-E1941EE02F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3969" y="30638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Parcel</vt:lpstr>
      <vt:lpstr>L'unione Europea (UE)</vt:lpstr>
      <vt:lpstr>Presentazione standard di PowerPoint</vt:lpstr>
      <vt:lpstr>LE ISTITUZIONI EUROPEE</vt:lpstr>
      <vt:lpstr>L'iTALIA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Marianna Maisto</cp:lastModifiedBy>
  <cp:revision>131</cp:revision>
  <dcterms:created xsi:type="dcterms:W3CDTF">2020-11-12T17:49:10Z</dcterms:created>
  <dcterms:modified xsi:type="dcterms:W3CDTF">2020-11-13T11:30:12Z</dcterms:modified>
</cp:coreProperties>
</file>