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essandrogrussu/3133709634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511948E-6BFA-402C-A657-C3AE4AF7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4" y="880533"/>
            <a:ext cx="7761111" cy="531707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9264E9-62D0-4DE0-A009-36085B738079}"/>
              </a:ext>
            </a:extLst>
          </p:cNvPr>
          <p:cNvSpPr txBox="1"/>
          <p:nvPr/>
        </p:nvSpPr>
        <p:spPr>
          <a:xfrm>
            <a:off x="9053689" y="2596444"/>
            <a:ext cx="2454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La luna</a:t>
            </a:r>
          </a:p>
          <a:p>
            <a:r>
              <a:rPr lang="it-IT" sz="1600" dirty="0">
                <a:solidFill>
                  <a:schemeClr val="bg1"/>
                </a:solidFill>
              </a:rPr>
              <a:t>Scienze e geografia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Classi 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VC  VD VB</a:t>
            </a:r>
          </a:p>
        </p:txBody>
      </p:sp>
    </p:spTree>
    <p:extLst>
      <p:ext uri="{BB962C8B-B14F-4D97-AF65-F5344CB8AC3E}">
        <p14:creationId xmlns:p14="http://schemas.microsoft.com/office/powerpoint/2010/main" val="36506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614062-D9EF-4D48-B426-8502333E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31" y="1552019"/>
            <a:ext cx="6076950" cy="45624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F166820-6A57-4A49-9705-00525A06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2" y="336677"/>
            <a:ext cx="446773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4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9642E54-62BA-4827-A03C-ECFF7453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23" y="664472"/>
            <a:ext cx="10447366" cy="578424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4C88DC-761A-495F-8EFB-889E022CBB43}"/>
              </a:ext>
            </a:extLst>
          </p:cNvPr>
          <p:cNvSpPr txBox="1"/>
          <p:nvPr/>
        </p:nvSpPr>
        <p:spPr>
          <a:xfrm>
            <a:off x="7924800" y="5270198"/>
            <a:ext cx="407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La LUNA come la TERRA sono beni preziosi da salvaguardare….</a:t>
            </a:r>
          </a:p>
          <a:p>
            <a:r>
              <a:rPr lang="it-IT" dirty="0">
                <a:solidFill>
                  <a:srgbClr val="002060"/>
                </a:solidFill>
              </a:rPr>
              <a:t>come? Rispettando l’ambiente </a:t>
            </a:r>
          </a:p>
        </p:txBody>
      </p:sp>
    </p:spTree>
    <p:extLst>
      <p:ext uri="{BB962C8B-B14F-4D97-AF65-F5344CB8AC3E}">
        <p14:creationId xmlns:p14="http://schemas.microsoft.com/office/powerpoint/2010/main" val="269251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E1E1E98-13F4-46BA-B596-FED9A4B4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954" y="379063"/>
            <a:ext cx="6265333" cy="56643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F77F9D-D3FE-4429-A0FB-004F4C21B57E}"/>
              </a:ext>
            </a:extLst>
          </p:cNvPr>
          <p:cNvSpPr txBox="1"/>
          <p:nvPr/>
        </p:nvSpPr>
        <p:spPr>
          <a:xfrm>
            <a:off x="8127999" y="2249311"/>
            <a:ext cx="2957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IL 20 novembre è la giornata mondiale dei diritti del bambino.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4241F15-52B3-4DEE-B395-ECF7E53E2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067" y="3726639"/>
            <a:ext cx="3228621" cy="24456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6CE5D9-471D-4F5F-8C6A-AD6121F3C1F9}"/>
              </a:ext>
            </a:extLst>
          </p:cNvPr>
          <p:cNvSpPr txBox="1"/>
          <p:nvPr/>
        </p:nvSpPr>
        <p:spPr>
          <a:xfrm>
            <a:off x="2449687" y="491460"/>
            <a:ext cx="416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Questa è la bandiera dell’ONU (organizzazione delle nazioni unite). L’ONU ha fissato degli obiettivi di sviluppo e tutti i 193 Paesi membri si sono impegnati a raggiungerli. Il primo di questi obiettivi è l’eliminazione della fame e della povertà nel mondo. 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ADB03D-F4CB-4C5C-9BEE-726747A36429}"/>
              </a:ext>
            </a:extLst>
          </p:cNvPr>
          <p:cNvSpPr txBox="1"/>
          <p:nvPr/>
        </p:nvSpPr>
        <p:spPr>
          <a:xfrm>
            <a:off x="7179733" y="643467"/>
            <a:ext cx="4425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Troverai nel tuo testo di geografia a pag.4,5,6 e 7 molte informazioni sulla popolazione nel mondo. Leggile con attenzione al fine di attivare accese discussioni in ‘’aula’’ …. vi lascio  con questo quesito: come potreste impegnarvi, tu e i tuoi compagni, per contribuire a limitare la fame nel mondo? </a:t>
            </a:r>
          </a:p>
        </p:txBody>
      </p:sp>
    </p:spTree>
    <p:extLst>
      <p:ext uri="{BB962C8B-B14F-4D97-AF65-F5344CB8AC3E}">
        <p14:creationId xmlns:p14="http://schemas.microsoft.com/office/powerpoint/2010/main" val="182215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213DEB-F806-4FAA-B5FB-1D501E71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2" y="646112"/>
            <a:ext cx="4876800" cy="47529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5DD3DC-492C-43CE-9150-8A2F472A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32" y="2017712"/>
            <a:ext cx="6107289" cy="458628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840B77-BFA6-486D-A738-5320B14D6F78}"/>
              </a:ext>
            </a:extLst>
          </p:cNvPr>
          <p:cNvSpPr txBox="1"/>
          <p:nvPr/>
        </p:nvSpPr>
        <p:spPr>
          <a:xfrm>
            <a:off x="6389511" y="976489"/>
            <a:ext cx="372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20 NOVEMBRE </a:t>
            </a:r>
          </a:p>
        </p:txBody>
      </p:sp>
    </p:spTree>
    <p:extLst>
      <p:ext uri="{BB962C8B-B14F-4D97-AF65-F5344CB8AC3E}">
        <p14:creationId xmlns:p14="http://schemas.microsoft.com/office/powerpoint/2010/main" val="247498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409E50-F1E1-47B5-B0BC-F8F97A63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8" y="767644"/>
            <a:ext cx="5207565" cy="51025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5933B3-6232-4458-9C07-55395624B67D}"/>
              </a:ext>
            </a:extLst>
          </p:cNvPr>
          <p:cNvSpPr txBox="1"/>
          <p:nvPr/>
        </p:nvSpPr>
        <p:spPr>
          <a:xfrm>
            <a:off x="6276622" y="1444978"/>
            <a:ext cx="5350934" cy="139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856DC8-D732-4AED-91CE-AE5216144643}"/>
              </a:ext>
            </a:extLst>
          </p:cNvPr>
          <p:cNvSpPr txBox="1"/>
          <p:nvPr/>
        </p:nvSpPr>
        <p:spPr>
          <a:xfrm>
            <a:off x="6807200" y="1783644"/>
            <a:ext cx="3635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Pensa al diritto che ti piacerebbe coniare oltre a quelli che hai letto nella </a:t>
            </a:r>
            <a:r>
              <a:rPr lang="it-IT" dirty="0" err="1"/>
              <a:t>slaid</a:t>
            </a:r>
            <a:r>
              <a:rPr lang="it-IT" dirty="0"/>
              <a:t> precedente , scrivilo sul quaderno </a:t>
            </a:r>
            <a:r>
              <a:rPr lang="it-IT"/>
              <a:t>ed illustra.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185018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164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Gennaro</cp:lastModifiedBy>
  <cp:revision>13</cp:revision>
  <dcterms:created xsi:type="dcterms:W3CDTF">2020-11-18T11:13:01Z</dcterms:created>
  <dcterms:modified xsi:type="dcterms:W3CDTF">2020-11-20T11:11:17Z</dcterms:modified>
</cp:coreProperties>
</file>