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61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523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5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13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30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31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82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36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88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4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6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60BF487-3FE2-47A2-8716-1BBD803719DA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3157250-DEE4-4D54-8A65-41BED12487B9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96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video" Target="https://www.youtube.com/embed/hznKRxmypFw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DE14A9-1CFA-45E7-A988-0DB819F2D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SCRIVIAMO IL CORSIVO GIOCANDO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2D1193A-2984-44AA-B57A-EA5BBF5D2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" t="11088" r="1798" b="2972"/>
          <a:stretch/>
        </p:blipFill>
        <p:spPr>
          <a:xfrm>
            <a:off x="2018202" y="1587178"/>
            <a:ext cx="5113176" cy="404948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DC00263-5367-4DB6-A970-87585C221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7" y="286604"/>
            <a:ext cx="1470402" cy="155152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D89C5D0-DA5B-4535-B3DA-F37B0DA41940}"/>
              </a:ext>
            </a:extLst>
          </p:cNvPr>
          <p:cNvSpPr txBox="1"/>
          <p:nvPr/>
        </p:nvSpPr>
        <p:spPr>
          <a:xfrm>
            <a:off x="492191" y="589704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INS. D’AMORE MARIA TERESA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9A63743-E2DD-41FB-B567-18008402E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78" y="1684175"/>
            <a:ext cx="3252955" cy="3489650"/>
          </a:xfrm>
          <a:prstGeom prst="rect">
            <a:avLst/>
          </a:prstGeom>
        </p:spPr>
      </p:pic>
      <p:pic>
        <p:nvPicPr>
          <p:cNvPr id="1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860F0D7-A46C-4031-AFB7-63AFF93A8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8366" y="2564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6D81D6-562B-4A20-9164-CD8B38DFF9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https://www.youtube.com/watch?v=hznKRxmypFw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20C6FE8-930C-442D-B0EB-3F2995A2D6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Elementi multimediali online 3" title="Scriviamo le lettere nella farina della polenta. Metodo Montessori">
            <a:hlinkClick r:id="" action="ppaction://media"/>
            <a:extLst>
              <a:ext uri="{FF2B5EF4-FFF2-40B4-BE49-F238E27FC236}">
                <a16:creationId xmlns:a16="http://schemas.microsoft.com/office/drawing/2014/main" id="{5F0431C2-0BE5-4A49-B672-9EBDF36D77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97280" y="1366837"/>
            <a:ext cx="9847528" cy="42317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8C0F7A-A990-4A46-B5BE-070BDA334F89}"/>
              </a:ext>
            </a:extLst>
          </p:cNvPr>
          <p:cNvSpPr txBox="1"/>
          <p:nvPr/>
        </p:nvSpPr>
        <p:spPr>
          <a:xfrm>
            <a:off x="1891783" y="389620"/>
            <a:ext cx="79333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GUARDATE IL VIDEO E PROVATECI ANCHE VOI… </a:t>
            </a:r>
          </a:p>
          <a:p>
            <a:pPr algn="ctr"/>
            <a:r>
              <a:rPr lang="it-IT" sz="2400" dirty="0"/>
              <a:t>BUON DIVERTIMENTO</a:t>
            </a:r>
            <a:r>
              <a:rPr lang="it-IT" dirty="0"/>
              <a:t>!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0788A33-A1B5-42AD-BF93-7814E03CBE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4420" y="4316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3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26C42E-4721-4695-94BA-EE0FE90B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dirty="0"/>
              <a:t>ANCHE LA MAESTRA HA GIOCATO CON LA POLENTA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174558-F1C7-480D-8836-261D8E31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it-IT" dirty="0"/>
              <a:t>GUARDATE UN PO’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5FA7B9-5167-47EE-B58A-D6C5F157D4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r="10204"/>
          <a:stretch/>
        </p:blipFill>
        <p:spPr>
          <a:xfrm rot="5400000">
            <a:off x="8167516" y="1164162"/>
            <a:ext cx="2327262" cy="24024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29952A3-D81F-4DBE-9B54-3F7E9D7572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5" r="13197"/>
          <a:stretch/>
        </p:blipFill>
        <p:spPr>
          <a:xfrm rot="5400000">
            <a:off x="5684452" y="3152001"/>
            <a:ext cx="2488511" cy="24024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1A72F6-6EE0-405B-94AC-F5262E7041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t="11603" r="9115" b="9788"/>
          <a:stretch/>
        </p:blipFill>
        <p:spPr>
          <a:xfrm rot="5400000">
            <a:off x="3004761" y="1980153"/>
            <a:ext cx="2347167" cy="180974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6FEA710-153C-4A94-96EF-42308C6566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9788" r="20952" b="9788"/>
          <a:stretch/>
        </p:blipFill>
        <p:spPr>
          <a:xfrm rot="5400000">
            <a:off x="8799829" y="3937472"/>
            <a:ext cx="2212519" cy="205240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C48E611-209A-40E4-9802-0D586D9473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16318" r="26802" b="9789"/>
          <a:stretch/>
        </p:blipFill>
        <p:spPr>
          <a:xfrm rot="5400000">
            <a:off x="3576548" y="4283710"/>
            <a:ext cx="1954764" cy="190033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50CC3E8-70D0-4AE5-86AD-0497CFD026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9" t="17478"/>
          <a:stretch/>
        </p:blipFill>
        <p:spPr>
          <a:xfrm rot="5611640">
            <a:off x="403686" y="2311591"/>
            <a:ext cx="2256696" cy="2234817"/>
          </a:xfrm>
          <a:prstGeom prst="rect">
            <a:avLst/>
          </a:prstGeom>
        </p:spPr>
      </p:pic>
      <p:pic>
        <p:nvPicPr>
          <p:cNvPr id="2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F533FB0-9792-423B-AA42-72F8E83AC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7524" y="524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4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45</Words>
  <Application>Microsoft Office PowerPoint</Application>
  <PresentationFormat>Widescreen</PresentationFormat>
  <Paragraphs>7</Paragraphs>
  <Slides>3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6" baseType="lpstr">
      <vt:lpstr>Calibri</vt:lpstr>
      <vt:lpstr>Calibri Light</vt:lpstr>
      <vt:lpstr>Retrospettivo</vt:lpstr>
      <vt:lpstr>SCRIVIAMO IL CORSIVO GIOCANDO </vt:lpstr>
      <vt:lpstr>https://www.youtube.com/watch?v=hznKRxmypFw</vt:lpstr>
      <vt:lpstr>ANCHE LA MAESTRA HA GIOCATO CON LA POLENTA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SCRIVIAMO IL CORSIVO GIOCANDO </dc:title>
  <dc:creator>Maria Teresa</dc:creator>
  <cp:lastModifiedBy>Maria Teresa</cp:lastModifiedBy>
  <cp:revision>7</cp:revision>
  <dcterms:created xsi:type="dcterms:W3CDTF">2020-11-14T19:23:01Z</dcterms:created>
  <dcterms:modified xsi:type="dcterms:W3CDTF">2020-11-14T20:21:19Z</dcterms:modified>
</cp:coreProperties>
</file>