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60" r:id="rId4"/>
    <p:sldId id="258" r:id="rId5"/>
    <p:sldId id="261" r:id="rId6"/>
    <p:sldId id="259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0" r:id="rId15"/>
    <p:sldId id="271" r:id="rId16"/>
    <p:sldId id="273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5D0D7"/>
    <a:srgbClr val="97B3B4"/>
    <a:srgbClr val="C3D0D7"/>
    <a:srgbClr val="D370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2" autoAdjust="0"/>
    <p:restoredTop sz="94660"/>
  </p:normalViewPr>
  <p:slideViewPr>
    <p:cSldViewPr snapToGrid="0">
      <p:cViewPr varScale="1">
        <p:scale>
          <a:sx n="71" d="100"/>
          <a:sy n="71" d="100"/>
        </p:scale>
        <p:origin x="57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11/19/2020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1956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1004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11/19/2020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11/19/2020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11/19/2020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11/19/2020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‹N›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4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4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4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4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4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4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9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4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4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4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5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4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B3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 l="13931" t="8996" r="14010" b="6786"/>
          <a:stretch>
            <a:fillRect/>
          </a:stretch>
        </p:blipFill>
        <p:spPr>
          <a:xfrm>
            <a:off x="1348740" y="125730"/>
            <a:ext cx="9667875" cy="6607175"/>
          </a:xfrm>
          <a:prstGeom prst="rect">
            <a:avLst/>
          </a:prstGeom>
        </p:spPr>
      </p:pic>
      <p:sp>
        <p:nvSpPr>
          <p:cNvPr id="5" name="Rectangles 4"/>
          <p:cNvSpPr/>
          <p:nvPr/>
        </p:nvSpPr>
        <p:spPr>
          <a:xfrm>
            <a:off x="1348740" y="5462270"/>
            <a:ext cx="9677400" cy="1395730"/>
          </a:xfrm>
          <a:prstGeom prst="rect">
            <a:avLst/>
          </a:prstGeom>
          <a:solidFill>
            <a:srgbClr val="C5D0D7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s 5"/>
          <p:cNvSpPr/>
          <p:nvPr/>
        </p:nvSpPr>
        <p:spPr>
          <a:xfrm>
            <a:off x="1348740" y="0"/>
            <a:ext cx="9677400" cy="372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B3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4"/>
          <a:srcRect l="24473" t="18105" r="23885" b="18453"/>
          <a:stretch>
            <a:fillRect/>
          </a:stretch>
        </p:blipFill>
        <p:spPr>
          <a:xfrm>
            <a:off x="1134110" y="0"/>
            <a:ext cx="9923780" cy="6858000"/>
          </a:xfrm>
          <a:prstGeom prst="rect">
            <a:avLst/>
          </a:prstGeom>
        </p:spPr>
      </p:pic>
      <p:pic>
        <p:nvPicPr>
          <p:cNvPr id="2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95918" y="515470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B3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s 7"/>
          <p:cNvSpPr/>
          <p:nvPr/>
        </p:nvSpPr>
        <p:spPr>
          <a:xfrm>
            <a:off x="1205865" y="1543685"/>
            <a:ext cx="9792335" cy="5305425"/>
          </a:xfrm>
          <a:prstGeom prst="rect">
            <a:avLst/>
          </a:prstGeom>
          <a:solidFill>
            <a:srgbClr val="C3D0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4"/>
          <a:srcRect l="24069" t="17979" r="24047" b="67466"/>
          <a:stretch>
            <a:fillRect/>
          </a:stretch>
        </p:blipFill>
        <p:spPr>
          <a:xfrm>
            <a:off x="1205230" y="10795"/>
            <a:ext cx="9792970" cy="1542415"/>
          </a:xfrm>
          <a:prstGeom prst="rect">
            <a:avLst/>
          </a:prstGeom>
        </p:spPr>
      </p:pic>
      <p:pic>
        <p:nvPicPr>
          <p:cNvPr id="7" name="Content Placeholder 4"/>
          <p:cNvPicPr>
            <a:picLocks noChangeAspect="1"/>
          </p:cNvPicPr>
          <p:nvPr/>
        </p:nvPicPr>
        <p:blipFill>
          <a:blip r:embed="rId4"/>
          <a:srcRect l="24260" t="32630" r="24475" b="24484"/>
          <a:stretch>
            <a:fillRect/>
          </a:stretch>
        </p:blipFill>
        <p:spPr>
          <a:xfrm>
            <a:off x="2442845" y="1553210"/>
            <a:ext cx="7339330" cy="3453765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5"/>
          <a:srcRect l="24669" t="32992" r="25061" b="45150"/>
          <a:stretch>
            <a:fillRect/>
          </a:stretch>
        </p:blipFill>
        <p:spPr>
          <a:xfrm>
            <a:off x="2442845" y="4886325"/>
            <a:ext cx="7103110" cy="1737360"/>
          </a:xfrm>
          <a:prstGeom prst="rect">
            <a:avLst/>
          </a:prstGeom>
        </p:spPr>
      </p:pic>
      <p:pic>
        <p:nvPicPr>
          <p:cNvPr id="3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30942" y="284181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5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B3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4"/>
          <a:srcRect l="24211" t="18163" r="24112" b="17401"/>
          <a:stretch>
            <a:fillRect/>
          </a:stretch>
        </p:blipFill>
        <p:spPr>
          <a:xfrm>
            <a:off x="1208405" y="9525"/>
            <a:ext cx="9775190" cy="6856730"/>
          </a:xfrm>
          <a:prstGeom prst="rect">
            <a:avLst/>
          </a:prstGeom>
        </p:spPr>
      </p:pic>
      <p:pic>
        <p:nvPicPr>
          <p:cNvPr id="2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B3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4"/>
          <a:srcRect l="23885" t="18105" r="23885" b="18802"/>
          <a:stretch>
            <a:fillRect/>
          </a:stretch>
        </p:blipFill>
        <p:spPr>
          <a:xfrm>
            <a:off x="1042035" y="0"/>
            <a:ext cx="10107930" cy="6868160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5"/>
          <a:srcRect l="22904" t="16710" r="23100" b="15316"/>
          <a:stretch>
            <a:fillRect/>
          </a:stretch>
        </p:blipFill>
        <p:spPr>
          <a:xfrm>
            <a:off x="4428490" y="4265930"/>
            <a:ext cx="3335020" cy="2362200"/>
          </a:xfrm>
          <a:prstGeom prst="rect">
            <a:avLst/>
          </a:prstGeom>
          <a:ln w="38100" cmpd="sng">
            <a:solidFill>
              <a:srgbClr val="D3704B"/>
            </a:solidFill>
            <a:prstDash val="solid"/>
          </a:ln>
        </p:spPr>
      </p:pic>
      <p:pic>
        <p:nvPicPr>
          <p:cNvPr id="2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32647" y="23308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B3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4"/>
          <a:srcRect l="24461" t="17734" r="24461" b="17756"/>
          <a:stretch>
            <a:fillRect/>
          </a:stretch>
        </p:blipFill>
        <p:spPr>
          <a:xfrm>
            <a:off x="1266190" y="0"/>
            <a:ext cx="9659620" cy="6862445"/>
          </a:xfrm>
          <a:prstGeom prst="rect">
            <a:avLst/>
          </a:prstGeom>
        </p:spPr>
      </p:pic>
      <p:pic>
        <p:nvPicPr>
          <p:cNvPr id="6" name="Content Placeholder 4"/>
          <p:cNvPicPr>
            <a:picLocks noChangeAspect="1"/>
          </p:cNvPicPr>
          <p:nvPr/>
        </p:nvPicPr>
        <p:blipFill>
          <a:blip r:embed="rId5"/>
          <a:srcRect l="24277" t="32537" r="24069" b="41068"/>
          <a:stretch>
            <a:fillRect/>
          </a:stretch>
        </p:blipFill>
        <p:spPr>
          <a:xfrm>
            <a:off x="1266190" y="3060700"/>
            <a:ext cx="9130030" cy="2624455"/>
          </a:xfrm>
          <a:prstGeom prst="rect">
            <a:avLst/>
          </a:prstGeom>
        </p:spPr>
      </p:pic>
      <p:pic>
        <p:nvPicPr>
          <p:cNvPr id="2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720352" y="538035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3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B3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4"/>
          <a:srcRect l="24327" t="18197" r="24118" b="17627"/>
          <a:stretch>
            <a:fillRect/>
          </a:stretch>
        </p:blipFill>
        <p:spPr>
          <a:xfrm>
            <a:off x="1210945" y="8255"/>
            <a:ext cx="9770110" cy="6840855"/>
          </a:xfrm>
          <a:prstGeom prst="rect">
            <a:avLst/>
          </a:prstGeom>
        </p:spPr>
      </p:pic>
      <p:pic>
        <p:nvPicPr>
          <p:cNvPr id="2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04447" y="484542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1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5D0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4"/>
          <a:srcRect l="25245" t="30819" r="50784" b="17059"/>
          <a:stretch>
            <a:fillRect/>
          </a:stretch>
        </p:blipFill>
        <p:spPr>
          <a:xfrm>
            <a:off x="220980" y="1652587"/>
            <a:ext cx="2939129" cy="3595053"/>
          </a:xfrm>
          <a:prstGeom prst="rect">
            <a:avLst/>
          </a:prstGeom>
          <a:ln w="38100">
            <a:solidFill>
              <a:srgbClr val="D3704B"/>
            </a:solidFill>
          </a:ln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5"/>
          <a:srcRect l="25833" t="34336" r="51887" b="18431"/>
          <a:stretch>
            <a:fillRect/>
          </a:stretch>
        </p:blipFill>
        <p:spPr>
          <a:xfrm>
            <a:off x="3941408" y="1652587"/>
            <a:ext cx="2809875" cy="3552825"/>
          </a:xfrm>
          <a:prstGeom prst="rect">
            <a:avLst/>
          </a:prstGeom>
          <a:ln w="38100">
            <a:solidFill>
              <a:srgbClr val="D3704B"/>
            </a:solidFill>
          </a:ln>
        </p:spPr>
      </p:pic>
      <p:pic>
        <p:nvPicPr>
          <p:cNvPr id="7" name="Content Placeholder 4"/>
          <p:cNvPicPr>
            <a:picLocks noChangeAspect="1"/>
          </p:cNvPicPr>
          <p:nvPr/>
        </p:nvPicPr>
        <p:blipFill>
          <a:blip r:embed="rId4"/>
          <a:srcRect l="51438" t="31266" r="25173" b="64410"/>
          <a:stretch>
            <a:fillRect/>
          </a:stretch>
        </p:blipFill>
        <p:spPr>
          <a:xfrm>
            <a:off x="443865" y="5461635"/>
            <a:ext cx="2155825" cy="224155"/>
          </a:xfrm>
          <a:prstGeom prst="rect">
            <a:avLst/>
          </a:prstGeom>
        </p:spPr>
      </p:pic>
      <p:pic>
        <p:nvPicPr>
          <p:cNvPr id="8" name="Content Placeholder 5"/>
          <p:cNvPicPr>
            <a:picLocks noChangeAspect="1"/>
          </p:cNvPicPr>
          <p:nvPr/>
        </p:nvPicPr>
        <p:blipFill>
          <a:blip r:embed="rId5"/>
          <a:srcRect l="51658" t="30816" r="24376" b="64370"/>
          <a:stretch>
            <a:fillRect/>
          </a:stretch>
        </p:blipFill>
        <p:spPr>
          <a:xfrm>
            <a:off x="3696970" y="5447665"/>
            <a:ext cx="2435860" cy="271780"/>
          </a:xfrm>
          <a:prstGeom prst="rect">
            <a:avLst/>
          </a:prstGeom>
        </p:spPr>
      </p:pic>
      <p:pic>
        <p:nvPicPr>
          <p:cNvPr id="10" name="Content Placeholder 4"/>
          <p:cNvPicPr>
            <a:picLocks noChangeAspect="1"/>
          </p:cNvPicPr>
          <p:nvPr/>
        </p:nvPicPr>
        <p:blipFill>
          <a:blip r:embed="rId6"/>
          <a:srcRect l="30147" t="29816" r="55993" b="14967"/>
          <a:stretch>
            <a:fillRect/>
          </a:stretch>
        </p:blipFill>
        <p:spPr>
          <a:xfrm>
            <a:off x="7212217" y="1536700"/>
            <a:ext cx="1654810" cy="3552190"/>
          </a:xfrm>
          <a:prstGeom prst="rect">
            <a:avLst/>
          </a:prstGeom>
          <a:ln w="38100">
            <a:solidFill>
              <a:srgbClr val="D3704B"/>
            </a:solidFill>
          </a:ln>
        </p:spPr>
      </p:pic>
      <p:pic>
        <p:nvPicPr>
          <p:cNvPr id="11" name="Content Placeholder 4"/>
          <p:cNvPicPr>
            <a:picLocks noChangeAspect="1"/>
          </p:cNvPicPr>
          <p:nvPr/>
        </p:nvPicPr>
        <p:blipFill>
          <a:blip r:embed="rId6"/>
          <a:srcRect l="51559" t="30922" r="24981" b="64264"/>
          <a:stretch>
            <a:fillRect/>
          </a:stretch>
        </p:blipFill>
        <p:spPr>
          <a:xfrm>
            <a:off x="7009472" y="5519737"/>
            <a:ext cx="2406015" cy="266065"/>
          </a:xfrm>
          <a:prstGeom prst="rect">
            <a:avLst/>
          </a:prstGeom>
          <a:ln w="38100">
            <a:noFill/>
          </a:ln>
        </p:spPr>
      </p:pic>
      <p:sp>
        <p:nvSpPr>
          <p:cNvPr id="14" name="Text Box 13"/>
          <p:cNvSpPr txBox="1"/>
          <p:nvPr/>
        </p:nvSpPr>
        <p:spPr>
          <a:xfrm>
            <a:off x="2656840" y="106680"/>
            <a:ext cx="64204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altLang="en-US">
                <a:solidFill>
                  <a:prstClr val="black"/>
                </a:solidFill>
              </a:rPr>
              <a:t>I MARTIRI</a:t>
            </a:r>
          </a:p>
        </p:txBody>
      </p:sp>
      <p:pic>
        <p:nvPicPr>
          <p:cNvPr id="15" name="Content Placeholder 4"/>
          <p:cNvPicPr>
            <a:picLocks noChangeAspect="1"/>
          </p:cNvPicPr>
          <p:nvPr/>
        </p:nvPicPr>
        <p:blipFill>
          <a:blip r:embed="rId7"/>
          <a:srcRect l="24230" t="17754" r="24230" b="67224"/>
          <a:stretch>
            <a:fillRect/>
          </a:stretch>
        </p:blipFill>
        <p:spPr>
          <a:xfrm>
            <a:off x="1512570" y="0"/>
            <a:ext cx="8709025" cy="1430020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82330" y="1882260"/>
            <a:ext cx="2078916" cy="2859272"/>
          </a:xfrm>
          <a:prstGeom prst="rect">
            <a:avLst/>
          </a:prstGeom>
        </p:spPr>
      </p:pic>
      <p:pic>
        <p:nvPicPr>
          <p:cNvPr id="16" name="Immagin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21387" y="5501090"/>
            <a:ext cx="3025580" cy="303357"/>
          </a:xfrm>
          <a:prstGeom prst="rect">
            <a:avLst/>
          </a:prstGeom>
        </p:spPr>
      </p:pic>
      <p:pic>
        <p:nvPicPr>
          <p:cNvPr id="17" name="Content Placeholder 4"/>
          <p:cNvPicPr>
            <a:picLocks noChangeAspect="1"/>
          </p:cNvPicPr>
          <p:nvPr/>
        </p:nvPicPr>
        <p:blipFill>
          <a:blip r:embed="rId4"/>
          <a:srcRect l="25245" t="30819" r="50784" b="17059"/>
          <a:stretch>
            <a:fillRect/>
          </a:stretch>
        </p:blipFill>
        <p:spPr>
          <a:xfrm>
            <a:off x="186976" y="1652587"/>
            <a:ext cx="2939129" cy="3595053"/>
          </a:xfrm>
          <a:prstGeom prst="rect">
            <a:avLst/>
          </a:prstGeom>
          <a:ln w="38100">
            <a:solidFill>
              <a:srgbClr val="D3704B"/>
            </a:solidFill>
          </a:ln>
        </p:spPr>
      </p:pic>
      <p:pic>
        <p:nvPicPr>
          <p:cNvPr id="19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779905" y="1701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871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75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B3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rcRect l="13889" t="2539" r="13889" b="7398"/>
          <a:stretch>
            <a:fillRect/>
          </a:stretch>
        </p:blipFill>
        <p:spPr>
          <a:xfrm>
            <a:off x="1208405" y="0"/>
            <a:ext cx="9775190" cy="6858000"/>
          </a:xfrm>
          <a:prstGeom prst="rect">
            <a:avLst/>
          </a:prstGeom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5"/>
          <a:srcRect l="15211" t="20707" r="14686" b="10258"/>
          <a:stretch>
            <a:fillRect/>
          </a:stretch>
        </p:blipFill>
        <p:spPr>
          <a:xfrm>
            <a:off x="2717800" y="2779395"/>
            <a:ext cx="6756400" cy="3743325"/>
          </a:xfrm>
          <a:prstGeom prst="rect">
            <a:avLst/>
          </a:prstGeom>
          <a:ln w="38100">
            <a:solidFill>
              <a:srgbClr val="D3704B"/>
            </a:solidFill>
          </a:ln>
        </p:spPr>
      </p:pic>
      <p:pic>
        <p:nvPicPr>
          <p:cNvPr id="8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24318" y="112059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15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B3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/>
          <a:srcRect l="24126" t="17725" r="24126" b="17481"/>
          <a:stretch>
            <a:fillRect/>
          </a:stretch>
        </p:blipFill>
        <p:spPr>
          <a:xfrm>
            <a:off x="1228725" y="635"/>
            <a:ext cx="9734550" cy="6857365"/>
          </a:xfrm>
          <a:prstGeom prst="rect">
            <a:avLst/>
          </a:prstGeom>
        </p:spPr>
      </p:pic>
      <p:pic>
        <p:nvPicPr>
          <p:cNvPr id="2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16188" y="487231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9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B3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4"/>
          <a:srcRect l="24187" t="17919" r="23750" b="17437"/>
          <a:stretch>
            <a:fillRect/>
          </a:stretch>
        </p:blipFill>
        <p:spPr>
          <a:xfrm>
            <a:off x="1187450" y="0"/>
            <a:ext cx="9817100" cy="6857365"/>
          </a:xfrm>
          <a:prstGeom prst="rect">
            <a:avLst/>
          </a:prstGeom>
        </p:spPr>
      </p:pic>
      <p:pic>
        <p:nvPicPr>
          <p:cNvPr id="2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36259" y="433443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B3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/>
          <p:cNvPicPr>
            <a:picLocks noGrp="1" noChangeAspect="1"/>
          </p:cNvPicPr>
          <p:nvPr>
            <p:ph sz="half" idx="1"/>
          </p:nvPr>
        </p:nvPicPr>
        <p:blipFill>
          <a:blip r:embed="rId4"/>
          <a:srcRect l="24134" t="17962" r="24042" b="17264"/>
          <a:stretch>
            <a:fillRect/>
          </a:stretch>
        </p:blipFill>
        <p:spPr>
          <a:xfrm>
            <a:off x="1219200" y="0"/>
            <a:ext cx="9753600" cy="6858000"/>
          </a:xfrm>
          <a:prstGeom prst="rect">
            <a:avLst/>
          </a:prstGeom>
        </p:spPr>
      </p:pic>
      <p:pic>
        <p:nvPicPr>
          <p:cNvPr id="6" name="Content Placeholder 5"/>
          <p:cNvPicPr>
            <a:picLocks noChangeAspect="1"/>
          </p:cNvPicPr>
          <p:nvPr/>
        </p:nvPicPr>
        <p:blipFill>
          <a:blip r:embed="rId5"/>
          <a:srcRect l="34841" t="16679" r="34537" b="14619"/>
          <a:stretch>
            <a:fillRect/>
          </a:stretch>
        </p:blipFill>
        <p:spPr>
          <a:xfrm>
            <a:off x="2602865" y="3603625"/>
            <a:ext cx="2393950" cy="3021330"/>
          </a:xfrm>
          <a:prstGeom prst="rect">
            <a:avLst/>
          </a:prstGeom>
          <a:ln w="38100">
            <a:solidFill>
              <a:srgbClr val="D3704B"/>
            </a:solidFill>
          </a:ln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6"/>
          <a:srcRect l="24607" t="20251" r="23699" b="15192"/>
          <a:stretch>
            <a:fillRect/>
          </a:stretch>
        </p:blipFill>
        <p:spPr>
          <a:xfrm>
            <a:off x="5715000" y="3615690"/>
            <a:ext cx="4265295" cy="2996565"/>
          </a:xfrm>
          <a:prstGeom prst="rect">
            <a:avLst/>
          </a:prstGeom>
          <a:ln w="38100">
            <a:solidFill>
              <a:srgbClr val="D3704B"/>
            </a:solidFill>
          </a:ln>
        </p:spPr>
      </p:pic>
      <p:pic>
        <p:nvPicPr>
          <p:cNvPr id="2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56640" y="32702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7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B3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24287" t="17532" r="24269" b="16138"/>
          <a:stretch>
            <a:fillRect/>
          </a:stretch>
        </p:blipFill>
        <p:spPr>
          <a:xfrm>
            <a:off x="1368425" y="0"/>
            <a:ext cx="945515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B3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4"/>
          <a:srcRect l="23893" t="18035" r="23885" b="17059"/>
          <a:stretch>
            <a:fillRect/>
          </a:stretch>
        </p:blipFill>
        <p:spPr>
          <a:xfrm>
            <a:off x="1219200" y="10160"/>
            <a:ext cx="9794240" cy="6847840"/>
          </a:xfrm>
          <a:prstGeom prst="rect">
            <a:avLst/>
          </a:prstGeom>
        </p:spPr>
      </p:pic>
      <p:pic>
        <p:nvPicPr>
          <p:cNvPr id="2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89295" y="465716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B3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4"/>
          <a:srcRect l="37390" t="16340" r="35725" b="13922"/>
          <a:stretch>
            <a:fillRect/>
          </a:stretch>
        </p:blipFill>
        <p:spPr>
          <a:xfrm>
            <a:off x="1781175" y="321945"/>
            <a:ext cx="2178685" cy="3179445"/>
          </a:xfrm>
          <a:prstGeom prst="rect">
            <a:avLst/>
          </a:prstGeom>
          <a:ln w="38100">
            <a:solidFill>
              <a:srgbClr val="D3704B"/>
            </a:solidFill>
          </a:ln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5"/>
          <a:srcRect l="22892" t="16688" r="23100" b="16710"/>
          <a:stretch>
            <a:fillRect/>
          </a:stretch>
        </p:blipFill>
        <p:spPr>
          <a:xfrm>
            <a:off x="2043430" y="3706495"/>
            <a:ext cx="4194810" cy="2909570"/>
          </a:xfrm>
          <a:prstGeom prst="rect">
            <a:avLst/>
          </a:prstGeom>
          <a:ln w="38100">
            <a:solidFill>
              <a:srgbClr val="D3704B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rcRect l="27648" t="18635" r="26308" b="13077"/>
          <a:stretch>
            <a:fillRect/>
          </a:stretch>
        </p:blipFill>
        <p:spPr>
          <a:xfrm>
            <a:off x="6732905" y="3717925"/>
            <a:ext cx="3461385" cy="2887345"/>
          </a:xfrm>
          <a:prstGeom prst="rect">
            <a:avLst/>
          </a:prstGeom>
          <a:ln w="38100">
            <a:solidFill>
              <a:srgbClr val="D3704B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rcRect l="24890" t="25074" r="23580" b="21544"/>
          <a:stretch>
            <a:fillRect/>
          </a:stretch>
        </p:blipFill>
        <p:spPr>
          <a:xfrm>
            <a:off x="4555490" y="449580"/>
            <a:ext cx="5017770" cy="2924810"/>
          </a:xfrm>
          <a:prstGeom prst="rect">
            <a:avLst/>
          </a:prstGeom>
          <a:ln w="38100">
            <a:solidFill>
              <a:srgbClr val="D3704B"/>
            </a:solidFill>
          </a:ln>
        </p:spPr>
      </p:pic>
      <p:pic>
        <p:nvPicPr>
          <p:cNvPr id="2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168890" y="250782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1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B3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4"/>
          <a:srcRect l="24088" t="18355" r="24088" b="18355"/>
          <a:stretch>
            <a:fillRect/>
          </a:stretch>
        </p:blipFill>
        <p:spPr>
          <a:xfrm>
            <a:off x="1113790" y="0"/>
            <a:ext cx="9964420" cy="6845935"/>
          </a:xfrm>
          <a:prstGeom prst="rect">
            <a:avLst/>
          </a:prstGeom>
        </p:spPr>
      </p:pic>
      <p:pic>
        <p:nvPicPr>
          <p:cNvPr id="2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43083" y="530262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2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</TotalTime>
  <Words>2</Words>
  <Application>Microsoft Office PowerPoint</Application>
  <PresentationFormat>Widescreen</PresentationFormat>
  <Paragraphs>1</Paragraphs>
  <Slides>16</Slides>
  <Notes>1</Notes>
  <HiddenSlides>0</HiddenSlides>
  <MMClips>14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Office Theme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Ospite</dc:creator>
  <cp:lastModifiedBy>Ospite</cp:lastModifiedBy>
  <cp:revision>15</cp:revision>
  <dcterms:created xsi:type="dcterms:W3CDTF">2020-11-16T17:23:17Z</dcterms:created>
  <dcterms:modified xsi:type="dcterms:W3CDTF">2020-11-19T15:00:04Z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1033-11.2.0.9669</vt:lpwstr>
  </property>
</Properties>
</file>