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0D7"/>
    <a:srgbClr val="97B3B4"/>
    <a:srgbClr val="C3D0D7"/>
    <a:srgbClr val="D3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0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5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1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11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248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26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7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4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8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3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7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2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9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3931" t="8996" r="14010" b="6786"/>
          <a:stretch>
            <a:fillRect/>
          </a:stretch>
        </p:blipFill>
        <p:spPr>
          <a:xfrm>
            <a:off x="1358265" y="0"/>
            <a:ext cx="9667875" cy="660717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348740" y="5462270"/>
            <a:ext cx="9677400" cy="1395730"/>
          </a:xfrm>
          <a:prstGeom prst="rect">
            <a:avLst/>
          </a:prstGeom>
          <a:solidFill>
            <a:srgbClr val="C5D0D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1348740" y="0"/>
            <a:ext cx="9677400" cy="37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473" t="18105" r="23885" b="18453"/>
          <a:stretch>
            <a:fillRect/>
          </a:stretch>
        </p:blipFill>
        <p:spPr>
          <a:xfrm>
            <a:off x="1134110" y="0"/>
            <a:ext cx="99237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1205865" y="1543685"/>
            <a:ext cx="9792335" cy="5305425"/>
          </a:xfrm>
          <a:prstGeom prst="rect">
            <a:avLst/>
          </a:prstGeom>
          <a:solidFill>
            <a:srgbClr val="C3D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069" t="17979" r="24047" b="67466"/>
          <a:stretch>
            <a:fillRect/>
          </a:stretch>
        </p:blipFill>
        <p:spPr>
          <a:xfrm>
            <a:off x="1205230" y="10795"/>
            <a:ext cx="9792970" cy="15424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669" t="32992" r="25061" b="45150"/>
          <a:stretch>
            <a:fillRect/>
          </a:stretch>
        </p:blipFill>
        <p:spPr>
          <a:xfrm>
            <a:off x="2442845" y="4886325"/>
            <a:ext cx="7103110" cy="17373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rcRect l="24260" t="32630" r="24475" b="24484"/>
          <a:stretch>
            <a:fillRect/>
          </a:stretch>
        </p:blipFill>
        <p:spPr>
          <a:xfrm>
            <a:off x="2409825" y="1469178"/>
            <a:ext cx="7339330" cy="34537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211" t="18163" r="24112" b="17401"/>
          <a:stretch>
            <a:fillRect/>
          </a:stretch>
        </p:blipFill>
        <p:spPr>
          <a:xfrm>
            <a:off x="1208405" y="9525"/>
            <a:ext cx="977519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885" t="18105" r="23885" b="18802"/>
          <a:stretch>
            <a:fillRect/>
          </a:stretch>
        </p:blipFill>
        <p:spPr>
          <a:xfrm>
            <a:off x="1042035" y="0"/>
            <a:ext cx="10107930" cy="68681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904" t="16710" r="23100" b="15316"/>
          <a:stretch>
            <a:fillRect/>
          </a:stretch>
        </p:blipFill>
        <p:spPr>
          <a:xfrm>
            <a:off x="4428490" y="4265930"/>
            <a:ext cx="3335020" cy="2362200"/>
          </a:xfrm>
          <a:prstGeom prst="rect">
            <a:avLst/>
          </a:prstGeom>
          <a:ln w="38100" cmpd="sng">
            <a:solidFill>
              <a:srgbClr val="D3704B"/>
            </a:solidFill>
            <a:prstDash val="soli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461" t="17734" r="24461" b="17756"/>
          <a:stretch>
            <a:fillRect/>
          </a:stretch>
        </p:blipFill>
        <p:spPr>
          <a:xfrm>
            <a:off x="1266190" y="-4445"/>
            <a:ext cx="9659620" cy="6862445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rcRect l="24277" t="32537" r="24069" b="41068"/>
          <a:stretch>
            <a:fillRect/>
          </a:stretch>
        </p:blipFill>
        <p:spPr>
          <a:xfrm>
            <a:off x="1266190" y="3060700"/>
            <a:ext cx="9130030" cy="26244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327" t="18197" r="24118" b="17627"/>
          <a:stretch>
            <a:fillRect/>
          </a:stretch>
        </p:blipFill>
        <p:spPr>
          <a:xfrm>
            <a:off x="1210945" y="8255"/>
            <a:ext cx="9770110" cy="6840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245" t="30819" r="50784" b="17059"/>
          <a:stretch>
            <a:fillRect/>
          </a:stretch>
        </p:blipFill>
        <p:spPr>
          <a:xfrm>
            <a:off x="220980" y="1652587"/>
            <a:ext cx="2939129" cy="3595053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833" t="34336" r="51887" b="18431"/>
          <a:stretch>
            <a:fillRect/>
          </a:stretch>
        </p:blipFill>
        <p:spPr>
          <a:xfrm>
            <a:off x="3941408" y="1652587"/>
            <a:ext cx="2809875" cy="355282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rcRect l="51438" t="31266" r="25173" b="64410"/>
          <a:stretch>
            <a:fillRect/>
          </a:stretch>
        </p:blipFill>
        <p:spPr>
          <a:xfrm>
            <a:off x="443865" y="5461635"/>
            <a:ext cx="2155825" cy="224155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/>
          <a:srcRect l="51658" t="30816" r="24376" b="64370"/>
          <a:stretch>
            <a:fillRect/>
          </a:stretch>
        </p:blipFill>
        <p:spPr>
          <a:xfrm>
            <a:off x="3696970" y="5447665"/>
            <a:ext cx="2435860" cy="27178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/>
          <a:srcRect l="30147" t="29816" r="55993" b="14967"/>
          <a:stretch>
            <a:fillRect/>
          </a:stretch>
        </p:blipFill>
        <p:spPr>
          <a:xfrm>
            <a:off x="7212217" y="1536700"/>
            <a:ext cx="1654810" cy="355219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/>
          <a:srcRect l="51559" t="30922" r="24981" b="64264"/>
          <a:stretch>
            <a:fillRect/>
          </a:stretch>
        </p:blipFill>
        <p:spPr>
          <a:xfrm>
            <a:off x="7009472" y="5519737"/>
            <a:ext cx="2406015" cy="266065"/>
          </a:xfrm>
          <a:prstGeom prst="rect">
            <a:avLst/>
          </a:prstGeom>
          <a:ln w="38100"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2656840" y="106680"/>
            <a:ext cx="6420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solidFill>
                  <a:prstClr val="black"/>
                </a:solidFill>
              </a:rPr>
              <a:t>I MARTIRI</a:t>
            </a:r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5"/>
          <a:srcRect l="24230" t="17754" r="24230" b="67224"/>
          <a:stretch>
            <a:fillRect/>
          </a:stretch>
        </p:blipFill>
        <p:spPr>
          <a:xfrm>
            <a:off x="1512570" y="0"/>
            <a:ext cx="8709025" cy="14300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330" y="1882260"/>
            <a:ext cx="2078916" cy="28592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387" y="5501090"/>
            <a:ext cx="3025580" cy="303357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2"/>
          <a:srcRect l="25245" t="30819" r="50784" b="17059"/>
          <a:stretch>
            <a:fillRect/>
          </a:stretch>
        </p:blipFill>
        <p:spPr>
          <a:xfrm>
            <a:off x="186976" y="1652587"/>
            <a:ext cx="2939129" cy="3595053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154F2A-DF78-4C2D-A6E0-F9FDEA04FB9E}"/>
              </a:ext>
            </a:extLst>
          </p:cNvPr>
          <p:cNvSpPr txBox="1"/>
          <p:nvPr/>
        </p:nvSpPr>
        <p:spPr>
          <a:xfrm>
            <a:off x="507675" y="5759036"/>
            <a:ext cx="1092650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 Black" panose="020B0A04020102020204" pitchFamily="34" charset="0"/>
              </a:rPr>
              <a:t>ATTIVITA’ LEGGI E COMPLETA A PAG. 20 DEL LIBRO DI RELIGIONE E FAI UN BREVE RIASSUNTO DEL MARTIRIO DI SANT’AGATA E DI SANTA LUCIA.</a:t>
            </a:r>
          </a:p>
        </p:txBody>
      </p:sp>
    </p:spTree>
    <p:extLst>
      <p:ext uri="{BB962C8B-B14F-4D97-AF65-F5344CB8AC3E}">
        <p14:creationId xmlns:p14="http://schemas.microsoft.com/office/powerpoint/2010/main" val="423487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889" t="2539" r="13889" b="7398"/>
          <a:stretch>
            <a:fillRect/>
          </a:stretch>
        </p:blipFill>
        <p:spPr>
          <a:xfrm>
            <a:off x="1208405" y="0"/>
            <a:ext cx="977519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15211" t="20707" r="14686" b="10258"/>
          <a:stretch>
            <a:fillRect/>
          </a:stretch>
        </p:blipFill>
        <p:spPr>
          <a:xfrm>
            <a:off x="2717800" y="2779395"/>
            <a:ext cx="6756400" cy="374332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4126" t="17725" r="24126" b="17481"/>
          <a:stretch>
            <a:fillRect/>
          </a:stretch>
        </p:blipFill>
        <p:spPr>
          <a:xfrm>
            <a:off x="1228725" y="635"/>
            <a:ext cx="973455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187" t="17919" r="23750" b="17437"/>
          <a:stretch>
            <a:fillRect/>
          </a:stretch>
        </p:blipFill>
        <p:spPr>
          <a:xfrm>
            <a:off x="1187450" y="0"/>
            <a:ext cx="98171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134" t="17962" r="24042" b="17264"/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607" t="20251" r="23699" b="15192"/>
          <a:stretch>
            <a:fillRect/>
          </a:stretch>
        </p:blipFill>
        <p:spPr>
          <a:xfrm>
            <a:off x="5715000" y="3615690"/>
            <a:ext cx="4265295" cy="299656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/>
          <a:srcRect l="34841" t="16679" r="34537" b="14619"/>
          <a:stretch>
            <a:fillRect/>
          </a:stretch>
        </p:blipFill>
        <p:spPr>
          <a:xfrm>
            <a:off x="2602865" y="3603625"/>
            <a:ext cx="2393950" cy="302133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287" t="17532" r="24269" b="16138"/>
          <a:stretch>
            <a:fillRect/>
          </a:stretch>
        </p:blipFill>
        <p:spPr>
          <a:xfrm>
            <a:off x="1368425" y="0"/>
            <a:ext cx="9455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893" t="18035" r="23885" b="17059"/>
          <a:stretch>
            <a:fillRect/>
          </a:stretch>
        </p:blipFill>
        <p:spPr>
          <a:xfrm>
            <a:off x="1219200" y="10160"/>
            <a:ext cx="979424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390" t="16340" r="35725" b="13922"/>
          <a:stretch>
            <a:fillRect/>
          </a:stretch>
        </p:blipFill>
        <p:spPr>
          <a:xfrm>
            <a:off x="1781175" y="321945"/>
            <a:ext cx="2178685" cy="317944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892" t="16688" r="23100" b="16710"/>
          <a:stretch>
            <a:fillRect/>
          </a:stretch>
        </p:blipFill>
        <p:spPr>
          <a:xfrm>
            <a:off x="2043430" y="3706495"/>
            <a:ext cx="4194810" cy="290957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7648" t="18635" r="26308" b="13077"/>
          <a:stretch>
            <a:fillRect/>
          </a:stretch>
        </p:blipFill>
        <p:spPr>
          <a:xfrm>
            <a:off x="6732905" y="3717925"/>
            <a:ext cx="3461385" cy="288734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24890" t="25074" r="23580" b="21544"/>
          <a:stretch>
            <a:fillRect/>
          </a:stretch>
        </p:blipFill>
        <p:spPr>
          <a:xfrm>
            <a:off x="4555490" y="449580"/>
            <a:ext cx="5017770" cy="292481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088" t="18355" r="24088" b="18355"/>
          <a:stretch>
            <a:fillRect/>
          </a:stretch>
        </p:blipFill>
        <p:spPr>
          <a:xfrm>
            <a:off x="1113790" y="0"/>
            <a:ext cx="9964420" cy="68459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</TotalTime>
  <Words>29</Words>
  <Application>Microsoft Office PowerPoint</Application>
  <PresentationFormat>Widescreen</PresentationFormat>
  <Paragraphs>2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Century Gothic</vt:lpstr>
      <vt:lpstr>Wingdings 3</vt:lpstr>
      <vt:lpstr>Filo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Ospite</dc:creator>
  <cp:lastModifiedBy>Simone Barbato</cp:lastModifiedBy>
  <cp:revision>18</cp:revision>
  <dcterms:created xsi:type="dcterms:W3CDTF">2020-11-16T17:23:17Z</dcterms:created>
  <dcterms:modified xsi:type="dcterms:W3CDTF">2020-11-19T17:52:14Z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