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4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C7420F77-929C-4AEB-BEAA-4CD8F5E148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158235" y="0"/>
            <a:ext cx="12192000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969CA8-3D57-4573-BFA1-2C6FF1A0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90" y="733779"/>
            <a:ext cx="10724254" cy="4960256"/>
          </a:xfrm>
        </p:spPr>
        <p:txBody>
          <a:bodyPr>
            <a:normAutofit/>
          </a:bodyPr>
          <a:lstStyle/>
          <a:p>
            <a:r>
              <a:rPr lang="it-IT" dirty="0"/>
              <a:t>LE CATACOMBE E I SIMBOLI DEI PRIMI CRISTIANI</a:t>
            </a:r>
          </a:p>
        </p:txBody>
      </p:sp>
    </p:spTree>
    <p:extLst>
      <p:ext uri="{BB962C8B-B14F-4D97-AF65-F5344CB8AC3E}">
        <p14:creationId xmlns:p14="http://schemas.microsoft.com/office/powerpoint/2010/main" val="346506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2153B-25E5-48B4-84CE-CF54DEF3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316089"/>
            <a:ext cx="9962444" cy="132080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t-IT" dirty="0"/>
              <a:t>LE CATACOMBE DEI CRISTIANI</a:t>
            </a:r>
          </a:p>
        </p:txBody>
      </p:sp>
      <p:pic>
        <p:nvPicPr>
          <p:cNvPr id="1026" name="Picture 2" descr="Già al tempo degli etruschi, così come i giudei e i romani, c’era la consuetudine diseppellire i defunti sotto terra. Con ...">
            <a:extLst>
              <a:ext uri="{FF2B5EF4-FFF2-40B4-BE49-F238E27FC236}">
                <a16:creationId xmlns:a16="http://schemas.microsoft.com/office/drawing/2014/main" id="{808F682F-E83E-4C73-9985-4F994DBE9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56" y="1636890"/>
            <a:ext cx="8537596" cy="47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F6228-5A42-4F68-955B-934B697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423334"/>
            <a:ext cx="10058400" cy="1371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>COME SONO FATTE LE CATACOMBE</a:t>
            </a:r>
          </a:p>
        </p:txBody>
      </p:sp>
      <p:pic>
        <p:nvPicPr>
          <p:cNvPr id="2050" name="Picture 2" descr="COME SONO FATTE…                                               Le catacombe sono scavate nel tufo o in                    ...">
            <a:extLst>
              <a:ext uri="{FF2B5EF4-FFF2-40B4-BE49-F238E27FC236}">
                <a16:creationId xmlns:a16="http://schemas.microsoft.com/office/drawing/2014/main" id="{B6C42D10-0C6C-4AB3-8AE8-2F9FC0F4B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9" y="1794934"/>
            <a:ext cx="5569184" cy="41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tombe dei martiri, normalmente in sale separate, servivano da altaredurante le cerimonie religiose. Con la diffusione d...">
            <a:extLst>
              <a:ext uri="{FF2B5EF4-FFF2-40B4-BE49-F238E27FC236}">
                <a16:creationId xmlns:a16="http://schemas.microsoft.com/office/drawing/2014/main" id="{1FFB20F7-5840-44FF-A781-456BA5CA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51" y="1851379"/>
            <a:ext cx="5143970" cy="41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0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E2BAE-31EB-4C2D-A2E6-B33F637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I SIMBOLI DEI PRIMI CRISTIANI</a:t>
            </a:r>
          </a:p>
        </p:txBody>
      </p:sp>
      <p:pic>
        <p:nvPicPr>
          <p:cNvPr id="3074" name="Picture 2" descr=" ">
            <a:extLst>
              <a:ext uri="{FF2B5EF4-FFF2-40B4-BE49-F238E27FC236}">
                <a16:creationId xmlns:a16="http://schemas.microsoft.com/office/drawing/2014/main" id="{A3D73133-C59F-493F-AF45-AC8FFE577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" y="1935171"/>
            <a:ext cx="5319900" cy="42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lt;ul&gt;&lt;li&gt;Ricorda la parabola del buon pastore e Gesù agnello di Dio. &lt;/li&gt;&lt;/ul&gt;&lt;ul&gt;&lt;li&gt;Nel Vangelo secondo Luca è la prima ...">
            <a:extLst>
              <a:ext uri="{FF2B5EF4-FFF2-40B4-BE49-F238E27FC236}">
                <a16:creationId xmlns:a16="http://schemas.microsoft.com/office/drawing/2014/main" id="{D8A0CCAD-96D7-4FEC-B676-8C38F5BA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41" y="1891418"/>
            <a:ext cx="5765317" cy="43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0D63D-C46F-4540-B258-2BEC5282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75" y="491067"/>
            <a:ext cx="100584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IL PESCE E LA COLOMBA</a:t>
            </a:r>
          </a:p>
        </p:txBody>
      </p:sp>
      <p:pic>
        <p:nvPicPr>
          <p:cNvPr id="4098" name="Picture 2" descr="&lt;ul&gt;&lt;li&gt;E’ l’acrostico di Ichtus : Iesus, Christos, Teos, Uios, Soter. &lt;/li&gt;&lt;/ul&gt;&lt;ul&gt;&lt;li&gt;Il pesce ricorda anche uno dei mi...">
            <a:extLst>
              <a:ext uri="{FF2B5EF4-FFF2-40B4-BE49-F238E27FC236}">
                <a16:creationId xmlns:a16="http://schemas.microsoft.com/office/drawing/2014/main" id="{9CEFBBCA-2E7E-4CEE-AE4F-F7B19BBCF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9" y="1862667"/>
            <a:ext cx="5524028" cy="43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lt;ul&gt;&lt;li&gt;Simbolo della pace e dell’anima. &lt;/li&gt;&lt;/ul&gt;&lt;ul&gt;&lt;li&gt;Nella Bibbia la colomba, rilasciata da Noè, torna all'Arca con ...">
            <a:extLst>
              <a:ext uri="{FF2B5EF4-FFF2-40B4-BE49-F238E27FC236}">
                <a16:creationId xmlns:a16="http://schemas.microsoft.com/office/drawing/2014/main" id="{1CF1A6EA-CEDD-4513-A581-415915B9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2" y="1862667"/>
            <a:ext cx="5335523" cy="43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5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23320-F56C-4A47-BBA0-8EC81397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96" y="485826"/>
            <a:ext cx="10312400" cy="142065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IL MONOGRAMMA DI CRISTO E L’ANCORA</a:t>
            </a:r>
          </a:p>
        </p:txBody>
      </p:sp>
      <p:pic>
        <p:nvPicPr>
          <p:cNvPr id="5122" name="Picture 2" descr="&lt;ul&gt;&lt;li&gt;Sono le iniziali X=(chi) P=(rho) due lettere della parola cristo in greco &lt;/li&gt;&lt;/ul&gt;&lt;ul&gt;&lt;li&gt;Il monogramma di Crist...">
            <a:extLst>
              <a:ext uri="{FF2B5EF4-FFF2-40B4-BE49-F238E27FC236}">
                <a16:creationId xmlns:a16="http://schemas.microsoft.com/office/drawing/2014/main" id="{C8BF9D71-791D-48DF-86D9-A095D91ED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6" y="2075410"/>
            <a:ext cx="5601616" cy="42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lt;ul&gt;&lt;li&gt;Rappresenta il simbolo della croce come salvezza &lt;/li&gt;&lt;/ul&gt;">
            <a:extLst>
              <a:ext uri="{FF2B5EF4-FFF2-40B4-BE49-F238E27FC236}">
                <a16:creationId xmlns:a16="http://schemas.microsoft.com/office/drawing/2014/main" id="{13951800-488F-4DF0-A3CD-E1075F53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14194"/>
            <a:ext cx="5469796" cy="42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2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FC5FA-287B-4816-8C15-97ED8D662B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LA CROCE E  ALFA E OMEGA</a:t>
            </a:r>
          </a:p>
        </p:txBody>
      </p:sp>
      <p:pic>
        <p:nvPicPr>
          <p:cNvPr id="6146" name="Picture 2" descr="&lt;ul&gt;&lt;li&gt;Simbolo della morte ma anche della Resurrezione. &lt;/li&gt;&lt;/ul&gt;&lt;ul&gt;&lt;li&gt;Per la maggioranza dei cristiani la Croce  cris...">
            <a:extLst>
              <a:ext uri="{FF2B5EF4-FFF2-40B4-BE49-F238E27FC236}">
                <a16:creationId xmlns:a16="http://schemas.microsoft.com/office/drawing/2014/main" id="{45671E78-05C0-4BEA-9919-0F7E84FFF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5" y="1753487"/>
            <a:ext cx="5662162" cy="44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lt;ul&gt;&lt;li&gt;La lettera   alfa (Α α )  è la prima lettera dell'alfabeto greco - antenata della lettera A degli alfabeti latini ...">
            <a:extLst>
              <a:ext uri="{FF2B5EF4-FFF2-40B4-BE49-F238E27FC236}">
                <a16:creationId xmlns:a16="http://schemas.microsoft.com/office/drawing/2014/main" id="{81B7E8E5-2F68-414B-B527-9C88029E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29" y="1753488"/>
            <a:ext cx="5226756" cy="44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5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271B1-D665-4794-AB53-872C160CF6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/>
              <a:t>ATTIVITA’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106C5-10E8-4665-93D9-0EA5C4A17D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it-IT" sz="4000" dirty="0"/>
              <a:t>LEGGI A PAG . 18 DEL LIBRO DI TESTO  E POI DISEGNA SUL QUADERNO I SIMBOLI DEI PRIMI CRISTIANI E SPIEGANE IL SIGNIFICATO</a:t>
            </a:r>
          </a:p>
        </p:txBody>
      </p:sp>
    </p:spTree>
    <p:extLst>
      <p:ext uri="{BB962C8B-B14F-4D97-AF65-F5344CB8AC3E}">
        <p14:creationId xmlns:p14="http://schemas.microsoft.com/office/powerpoint/2010/main" val="3400036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2B41"/>
      </a:dk2>
      <a:lt2>
        <a:srgbClr val="E8E2E2"/>
      </a:lt2>
      <a:accent1>
        <a:srgbClr val="7DAAA7"/>
      </a:accent1>
      <a:accent2>
        <a:srgbClr val="7CA5BD"/>
      </a:accent2>
      <a:accent3>
        <a:srgbClr val="949FC9"/>
      </a:accent3>
      <a:accent4>
        <a:srgbClr val="887CBD"/>
      </a:accent4>
      <a:accent5>
        <a:srgbClr val="B494C9"/>
      </a:accent5>
      <a:accent6>
        <a:srgbClr val="BD7CBB"/>
      </a:accent6>
      <a:hlink>
        <a:srgbClr val="AE696D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</Words>
  <Application>Microsoft Office PowerPoint</Application>
  <PresentationFormat>Widescreen</PresentationFormat>
  <Paragraphs>9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Garamond</vt:lpstr>
      <vt:lpstr>SavonVTI</vt:lpstr>
      <vt:lpstr>LE CATACOMBE E I SIMBOLI DEI PRIMI CRISTIANI</vt:lpstr>
      <vt:lpstr>LE CATACOMBE DEI CRISTIANI</vt:lpstr>
      <vt:lpstr>COME SONO FATTE LE CATACOMBE</vt:lpstr>
      <vt:lpstr>I SIMBOLI DEI PRIMI CRISTIANI</vt:lpstr>
      <vt:lpstr>IL PESCE E LA COLOMBA</vt:lpstr>
      <vt:lpstr>IL MONOGRAMMA DI CRISTO E L’ANCORA</vt:lpstr>
      <vt:lpstr>LA CROCE E  ALFA E OMEGA</vt:lpstr>
      <vt:lpstr>ATTIVITA’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CATACOMBE I SIMBOLI DEI PRIMI CRISTIANI</dc:title>
  <dc:creator>Simone Barbato</dc:creator>
  <cp:lastModifiedBy>Simone Barbato</cp:lastModifiedBy>
  <cp:revision>5</cp:revision>
  <dcterms:created xsi:type="dcterms:W3CDTF">2020-11-25T17:14:24Z</dcterms:created>
  <dcterms:modified xsi:type="dcterms:W3CDTF">2020-11-25T17:59:56Z</dcterms:modified>
</cp:coreProperties>
</file>