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9" r:id="rId2"/>
    <p:sldId id="256" r:id="rId3"/>
    <p:sldId id="257" r:id="rId4"/>
    <p:sldId id="263" r:id="rId5"/>
    <p:sldId id="267" r:id="rId6"/>
    <p:sldId id="268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2" y="-1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B403C-AE55-44B4-AB0F-91AF5BB080FC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39AA8-5E96-49A3-B0BF-C74BB9FE5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1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39AA8-5E96-49A3-B0BF-C74BB9FE539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29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4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91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45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80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8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63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73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61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500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144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90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EB886-189A-4999-BA34-AA5703296073}" type="datetimeFigureOut">
              <a:rPr lang="it-IT" smtClean="0"/>
              <a:t>09/11/2020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F694-BE65-4246-94D1-B9BB7A7FE9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9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2" y="188640"/>
            <a:ext cx="8857364" cy="280831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7504" y="188640"/>
            <a:ext cx="871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611560" y="190243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latin typeface="Comic Sans MS" pitchFamily="66" charset="0"/>
              </a:rPr>
              <a:t> CIAO BIMBI AVETE ASCOLTATE IL VIDEO DELLA  MAESTRA 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789">
            <a:off x="7174722" y="4597628"/>
            <a:ext cx="1567261" cy="191307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9132" y="2636912"/>
            <a:ext cx="87853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4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CHE </a:t>
            </a:r>
            <a:r>
              <a:rPr lang="it-IT" sz="4000" dirty="0">
                <a:solidFill>
                  <a:srgbClr val="FF0000"/>
                </a:solidFill>
                <a:latin typeface="Comic Sans MS" pitchFamily="66" charset="0"/>
              </a:rPr>
              <a:t>NE DITE DI SEGUIRE  L’INVESTIGATORE BLABLA </a:t>
            </a:r>
            <a:br>
              <a:rPr lang="it-IT" sz="40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4000" dirty="0">
                <a:solidFill>
                  <a:srgbClr val="FF0000"/>
                </a:solidFill>
                <a:latin typeface="Comic Sans MS" pitchFamily="66" charset="0"/>
              </a:rPr>
              <a:t>NELLE  SUE AVVENTURE ?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512" y="332657"/>
            <a:ext cx="3528392" cy="6120680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/>
            </a:r>
            <a:br>
              <a:rPr lang="it-IT" sz="3200" dirty="0" smtClean="0">
                <a:latin typeface="Comic Sans MS" pitchFamily="66" charset="0"/>
              </a:rPr>
            </a:br>
            <a:r>
              <a:rPr lang="it-IT" sz="3200" dirty="0">
                <a:latin typeface="Comic Sans MS" pitchFamily="66" charset="0"/>
              </a:rPr>
              <a:t/>
            </a:r>
            <a:br>
              <a:rPr lang="it-IT" sz="3200" dirty="0">
                <a:latin typeface="Comic Sans MS" pitchFamily="66" charset="0"/>
              </a:rPr>
            </a:br>
            <a:r>
              <a:rPr lang="it-IT" sz="3200" dirty="0" smtClean="0">
                <a:latin typeface="Comic Sans MS" pitchFamily="66" charset="0"/>
              </a:rPr>
              <a:t/>
            </a:r>
            <a:br>
              <a:rPr lang="it-IT" sz="3200" dirty="0" smtClean="0">
                <a:latin typeface="Comic Sans MS" pitchFamily="66" charset="0"/>
              </a:rPr>
            </a:br>
            <a:r>
              <a:rPr lang="it-IT" sz="2800" dirty="0" smtClean="0">
                <a:latin typeface="Comic Sans MS" pitchFamily="66" charset="0"/>
              </a:rPr>
              <a:t/>
            </a:r>
            <a:br>
              <a:rPr lang="it-IT" sz="2800" dirty="0" smtClean="0">
                <a:latin typeface="Comic Sans MS" pitchFamily="66" charset="0"/>
              </a:rPr>
            </a:br>
            <a:r>
              <a:rPr lang="it-IT" sz="2800" dirty="0" smtClean="0">
                <a:latin typeface="Comic Sans MS" pitchFamily="66" charset="0"/>
              </a:rPr>
              <a:t> </a:t>
            </a:r>
            <a:r>
              <a:rPr lang="it-IT" sz="2400" dirty="0" smtClean="0">
                <a:latin typeface="Comic Sans MS" pitchFamily="66" charset="0"/>
              </a:rPr>
              <a:t>CIAO BIMBI ECCOMI SEGUITEMI !!! </a:t>
            </a:r>
            <a:endParaRPr lang="it-IT" sz="2400" dirty="0">
              <a:latin typeface="Comic Sans MS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6196"/>
            <a:ext cx="5000674" cy="6666023"/>
          </a:xfrm>
          <a:prstGeom prst="rect">
            <a:avLst/>
          </a:prstGeom>
        </p:spPr>
      </p:pic>
      <p:pic>
        <p:nvPicPr>
          <p:cNvPr id="1026" name="Picture 2" descr="C:\Users\asm\Desktop\DIDATTICA ARCOBALENO PAOLA PINA\11 BLABLA\IMMAGINI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5747">
            <a:off x="827584" y="6206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1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0"/>
            <a:ext cx="8867328" cy="2060848"/>
          </a:xfrm>
        </p:spPr>
        <p:txBody>
          <a:bodyPr>
            <a:noAutofit/>
          </a:bodyPr>
          <a:lstStyle/>
          <a:p>
            <a:r>
              <a:rPr lang="it-IT" sz="2800" dirty="0" smtClean="0">
                <a:latin typeface="Comic Sans MS" pitchFamily="66" charset="0"/>
              </a:rPr>
              <a:t/>
            </a:r>
            <a:br>
              <a:rPr lang="it-IT" sz="2800" dirty="0" smtClean="0">
                <a:latin typeface="Comic Sans MS" pitchFamily="66" charset="0"/>
              </a:rPr>
            </a:br>
            <a:r>
              <a:rPr lang="it-IT" sz="2800" dirty="0">
                <a:latin typeface="Comic Sans MS" pitchFamily="66" charset="0"/>
              </a:rPr>
              <a:t/>
            </a:r>
            <a:br>
              <a:rPr lang="it-IT" sz="2800" dirty="0">
                <a:latin typeface="Comic Sans MS" pitchFamily="66" charset="0"/>
              </a:rPr>
            </a:br>
            <a:r>
              <a:rPr lang="it-IT" sz="2800" dirty="0" smtClean="0">
                <a:latin typeface="Comic Sans MS" pitchFamily="66" charset="0"/>
              </a:rPr>
              <a:t>OGGI VADO </a:t>
            </a:r>
            <a:r>
              <a:rPr lang="it-IT" sz="2800" dirty="0" smtClean="0">
                <a:latin typeface="Comic Sans MS" pitchFamily="66" charset="0"/>
              </a:rPr>
              <a:t>AL </a:t>
            </a:r>
            <a:r>
              <a:rPr lang="it-IT" sz="2800" dirty="0" smtClean="0">
                <a:latin typeface="Comic Sans MS" pitchFamily="66" charset="0"/>
              </a:rPr>
              <a:t>SUPERMERCATO</a:t>
            </a:r>
            <a:r>
              <a:rPr lang="it-IT" sz="2800" dirty="0" smtClean="0">
                <a:latin typeface="Comic Sans MS" pitchFamily="66" charset="0"/>
              </a:rPr>
              <a:t/>
            </a:r>
            <a:br>
              <a:rPr lang="it-IT" sz="2800" dirty="0" smtClean="0">
                <a:latin typeface="Comic Sans MS" pitchFamily="66" charset="0"/>
              </a:rPr>
            </a:br>
            <a:r>
              <a:rPr lang="it-IT" sz="2800" dirty="0" smtClean="0">
                <a:latin typeface="Comic Sans MS" pitchFamily="66" charset="0"/>
              </a:rPr>
              <a:t>CON UNA BELLA LISTA DELLA SPESA</a:t>
            </a:r>
            <a:br>
              <a:rPr lang="it-IT" sz="2800" dirty="0" smtClean="0">
                <a:latin typeface="Comic Sans MS" pitchFamily="66" charset="0"/>
              </a:rPr>
            </a:br>
            <a:r>
              <a:rPr lang="it-IT" sz="2800" dirty="0" smtClean="0">
                <a:latin typeface="Comic Sans MS" pitchFamily="66" charset="0"/>
              </a:rPr>
              <a:t>E HO </a:t>
            </a:r>
            <a:r>
              <a:rPr lang="it-IT" sz="2800" dirty="0" smtClean="0">
                <a:latin typeface="Comic Sans MS" pitchFamily="66" charset="0"/>
              </a:rPr>
              <a:t>BISOGNO DEL VOSTRO </a:t>
            </a:r>
            <a:r>
              <a:rPr lang="it-IT" sz="2800" dirty="0" smtClean="0">
                <a:latin typeface="Comic Sans MS" pitchFamily="66" charset="0"/>
              </a:rPr>
              <a:t>AIUTO…..</a:t>
            </a:r>
            <a:br>
              <a:rPr lang="it-IT" sz="2800" dirty="0" smtClean="0">
                <a:latin typeface="Comic Sans MS" pitchFamily="66" charset="0"/>
              </a:rPr>
            </a:br>
            <a:r>
              <a:rPr lang="it-IT" sz="2800" dirty="0" smtClean="0">
                <a:latin typeface="Comic Sans MS" pitchFamily="66" charset="0"/>
              </a:rPr>
              <a:t>CI SIETE???</a:t>
            </a:r>
            <a:r>
              <a:rPr lang="it-IT" sz="2800" dirty="0" smtClean="0">
                <a:latin typeface="Comic Sans MS" pitchFamily="66" charset="0"/>
              </a:rPr>
              <a:t>   </a:t>
            </a:r>
            <a:r>
              <a:rPr lang="it-IT" sz="2800" dirty="0" smtClean="0">
                <a:latin typeface="Comic Sans MS" pitchFamily="66" charset="0"/>
              </a:rPr>
              <a:t/>
            </a:r>
            <a:br>
              <a:rPr lang="it-IT" sz="2800" dirty="0" smtClean="0">
                <a:latin typeface="Comic Sans MS" pitchFamily="66" charset="0"/>
              </a:rPr>
            </a:br>
            <a:endParaRPr lang="it-IT" sz="2800" dirty="0">
              <a:latin typeface="Comic Sans MS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32856"/>
            <a:ext cx="4181641" cy="4525963"/>
          </a:xfrm>
        </p:spPr>
      </p:pic>
    </p:spTree>
    <p:extLst>
      <p:ext uri="{BB962C8B-B14F-4D97-AF65-F5344CB8AC3E}">
        <p14:creationId xmlns:p14="http://schemas.microsoft.com/office/powerpoint/2010/main" val="9794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>
                <a:solidFill>
                  <a:srgbClr val="7030A0"/>
                </a:solidFill>
                <a:latin typeface="Comic Sans MS" pitchFamily="66" charset="0"/>
              </a:rPr>
              <a:t>ORA ascoltate </a:t>
            </a:r>
            <a:r>
              <a:rPr lang="it-IT" sz="3600" b="1" dirty="0" smtClean="0">
                <a:solidFill>
                  <a:srgbClr val="7030A0"/>
                </a:solidFill>
                <a:latin typeface="Comic Sans MS" pitchFamily="66" charset="0"/>
              </a:rPr>
              <a:t>le indicazioni della maestra </a:t>
            </a:r>
            <a:endParaRPr lang="it-IT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2" y="1340768"/>
            <a:ext cx="8352928" cy="5256584"/>
          </a:xfrm>
          <a:prstGeom prst="rect">
            <a:avLst/>
          </a:prstGeom>
        </p:spPr>
      </p:pic>
      <p:pic>
        <p:nvPicPr>
          <p:cNvPr id="7" name="WhatsApp Ptt 2020-05-12 at 23.10.09 (online-audio-converter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4755" y="3284984"/>
            <a:ext cx="609600" cy="609600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9777">
            <a:off x="3234147" y="1844824"/>
            <a:ext cx="1212726" cy="12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CONTARE CON LE MANI 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CONTARE CON LE DITA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6" name="CONTARE CON LE DITA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628800"/>
            <a:ext cx="80454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asm\Desktop\DIDATTICA ARCOBALENO PAOLA PINA\11 BLABLA\unname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r="55191"/>
          <a:stretch/>
        </p:blipFill>
        <p:spPr bwMode="auto">
          <a:xfrm>
            <a:off x="563038" y="116633"/>
            <a:ext cx="3504905" cy="661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C:\Users\asm\Desktop\DIDATTICA ARCOBALENO PAOLA PINA\11 BLABLA\unname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5" t="4073"/>
          <a:stretch/>
        </p:blipFill>
        <p:spPr bwMode="auto">
          <a:xfrm>
            <a:off x="5160849" y="116633"/>
            <a:ext cx="2664296" cy="6613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2699792" y="404664"/>
            <a:ext cx="4158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   ORA CONTA TU 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94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32</Words>
  <Application>Microsoft Office PowerPoint</Application>
  <PresentationFormat>Presentazione su schermo (4:3)</PresentationFormat>
  <Paragraphs>10</Paragraphs>
  <Slides>6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     CIAO BIMBI ECCOMI SEGUITEMI !!! </vt:lpstr>
      <vt:lpstr>  OGGI VADO AL SUPERMERCATO CON UNA BELLA LISTA DELLA SPESA E HO BISOGNO DEL VOSTRO AIUTO….. CI SIETE???    </vt:lpstr>
      <vt:lpstr>ORA ascoltate le indicazioni della maestra </vt:lpstr>
      <vt:lpstr>CONTARE CON LE MANI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27</cp:revision>
  <dcterms:created xsi:type="dcterms:W3CDTF">2020-05-12T19:23:47Z</dcterms:created>
  <dcterms:modified xsi:type="dcterms:W3CDTF">2020-11-09T11:56:23Z</dcterms:modified>
</cp:coreProperties>
</file>