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45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3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hyperlink" Target="http://brewminate.com/how-to-become-a-brother-in-the-bronze-age-an-inquiry-into-the-representation-of-politics-in-ugaritic-myth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57918-D7F8-4B31-98C8-37412A74D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47E49F-2253-4B03-AD16-4A1E7F28E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it-IT" dirty="0"/>
              <a:t>LE ANTICHE RELIGIONI POLITEISTE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3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4DBE0-2D99-4DC6-8B8D-1E22F814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89" y="350123"/>
            <a:ext cx="10086622" cy="1100668"/>
          </a:xfrm>
          <a:solidFill>
            <a:srgbClr val="00B0F0"/>
          </a:solidFill>
        </p:spPr>
        <p:txBody>
          <a:bodyPr/>
          <a:lstStyle/>
          <a:p>
            <a:r>
              <a:rPr lang="it-IT" dirty="0"/>
              <a:t>I SUMERI E LA RELIGIONE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7171BDA-2985-4C16-9293-66AB23A9B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" y="1444978"/>
            <a:ext cx="6023637" cy="477519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A31DEE-DB5A-4261-B925-CD5C6E1B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84" y="2212622"/>
            <a:ext cx="5073764" cy="374492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D416754-D726-4768-98EF-812DE2D52E77}"/>
              </a:ext>
            </a:extLst>
          </p:cNvPr>
          <p:cNvSpPr txBox="1"/>
          <p:nvPr/>
        </p:nvSpPr>
        <p:spPr>
          <a:xfrm>
            <a:off x="7934658" y="1580656"/>
            <a:ext cx="30931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LA  ZIQQURAT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445D710-C50F-4238-9C2B-BD62089B5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187" y="1936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5B544-5645-4813-92F1-E39602DD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161" y="752904"/>
            <a:ext cx="9801828" cy="89696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it-IT" dirty="0"/>
              <a:t>LA RELIGIONE DEGLI ASSIRI E DEI BABILONESI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55BCBE-3ECA-405A-BF09-E58C27861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" y="1956121"/>
            <a:ext cx="5430938" cy="40732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779CF4F-1060-4A48-BDC7-BCC088AA2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75" y="1956121"/>
            <a:ext cx="5430937" cy="4073203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39D3283-5CD7-4111-A5E1-D0077957C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561" y="1956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07C48-21A4-42AA-991A-D704D1E5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17689"/>
            <a:ext cx="11006666" cy="168574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/>
              <a:t>DALL’ ANTICA MESOPOTAMIA   E’ GIUNTO FINO A NOI IL MITO DELLA CREAZIONE DEL MONDO E DELL’ UOMO CHIAMATO&lt;&lt;ENUMA ELISH&gt;&gt;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9779B2F-4343-4C49-9441-E777E923F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47374" y="2103438"/>
            <a:ext cx="6297251" cy="3849687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1F55C5-7A9F-4DF0-9430-82FFAB8F340E}"/>
              </a:ext>
            </a:extLst>
          </p:cNvPr>
          <p:cNvSpPr txBox="1"/>
          <p:nvPr/>
        </p:nvSpPr>
        <p:spPr>
          <a:xfrm>
            <a:off x="4462857" y="5953125"/>
            <a:ext cx="38156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MARDUK CONTRO TIAMAT, bassorilievo dell’VIII secolo </a:t>
            </a:r>
            <a:r>
              <a:rPr lang="it-IT" dirty="0" err="1"/>
              <a:t>a.c.</a:t>
            </a:r>
            <a:endParaRPr lang="it-IT" dirty="0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04E8408-B347-4C42-80DA-D03A78997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021" y="2638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FA8A9-9E5C-4651-954E-89524C9933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dirty="0"/>
              <a:t>ATTIVITA’: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878EB3-29BF-468E-B3FD-B263A95154F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FAI UNA RICERCA SULLA ZIQQURAT E SCRIVI LE NOTIZIE SUL QUADERNO. LEGGI E COMPLETA LA PAG. 8 DEL LIBRO.COSTRUISCI LA ZIQQURAT DI PAG.31 DAL LIBRO OPERATIVO.</a:t>
            </a:r>
          </a:p>
        </p:txBody>
      </p:sp>
    </p:spTree>
    <p:extLst>
      <p:ext uri="{BB962C8B-B14F-4D97-AF65-F5344CB8AC3E}">
        <p14:creationId xmlns:p14="http://schemas.microsoft.com/office/powerpoint/2010/main" val="151099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1B311E"/>
      </a:dk2>
      <a:lt2>
        <a:srgbClr val="F3F0F3"/>
      </a:lt2>
      <a:accent1>
        <a:srgbClr val="3BB149"/>
      </a:accent1>
      <a:accent2>
        <a:srgbClr val="67B346"/>
      </a:accent2>
      <a:accent3>
        <a:srgbClr val="46B381"/>
      </a:accent3>
      <a:accent4>
        <a:srgbClr val="3B8EB1"/>
      </a:accent4>
      <a:accent5>
        <a:srgbClr val="4D6FC3"/>
      </a:accent5>
      <a:accent6>
        <a:srgbClr val="5749B7"/>
      </a:accent6>
      <a:hlink>
        <a:srgbClr val="3F70BF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90</Words>
  <Application>Microsoft Office PowerPoint</Application>
  <PresentationFormat>Widescreen</PresentationFormat>
  <Paragraphs>8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Garamond</vt:lpstr>
      <vt:lpstr>Georgia Pro</vt:lpstr>
      <vt:lpstr>Georgia Pro Cond Black</vt:lpstr>
      <vt:lpstr>SavonVTI</vt:lpstr>
      <vt:lpstr>LE ANTICHE RELIGIONI POLITEISTE</vt:lpstr>
      <vt:lpstr>I SUMERI E LA RELIGIONE</vt:lpstr>
      <vt:lpstr>LA RELIGIONE DEGLI ASSIRI E DEI BABILONESI</vt:lpstr>
      <vt:lpstr>DALL’ ANTICA MESOPOTAMIA   E’ GIUNTO FINO A NOI IL MITO DELLA CREAZIONE DEL MONDO E DELL’ UOMO CHIAMATO&lt;&lt;ENUMA ELISH&gt;&gt;</vt:lpstr>
      <vt:lpstr>ATTIVITA’: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ANTICHE RELIGIONI POLITEISTE</dc:title>
  <dc:creator>Simone Barbato</dc:creator>
  <cp:lastModifiedBy>Raffaella Castiello</cp:lastModifiedBy>
  <cp:revision>7</cp:revision>
  <dcterms:created xsi:type="dcterms:W3CDTF">2020-11-05T14:29:14Z</dcterms:created>
  <dcterms:modified xsi:type="dcterms:W3CDTF">2020-11-05T19:19:12Z</dcterms:modified>
</cp:coreProperties>
</file>