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1 Piramidi E Sfinge Egitto Foto - Foto Stock Gratis e Royalty-Free da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" y="0"/>
            <a:ext cx="9078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08467" y="764704"/>
            <a:ext cx="7201010" cy="110799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CULTO DEI MORTI</a:t>
            </a:r>
            <a:endParaRPr lang="it-IT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1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10715625" cy="75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5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8" y="0"/>
            <a:ext cx="93219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0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2" y="0"/>
            <a:ext cx="9212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7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4"/>
            <a:ext cx="9260191" cy="684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7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0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93022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COME GLI ANTICHI EGIZI PROVA ANCHE TU A…</a:t>
            </a:r>
            <a:b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 smtClean="0">
                <a:solidFill>
                  <a:srgbClr val="1F1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MUMMIFICARE UN WURSTEL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3816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u="sng" dirty="0" smtClean="0"/>
              <a:t>Procurati:</a:t>
            </a:r>
            <a:endParaRPr lang="it-IT" b="1" u="sng" dirty="0"/>
          </a:p>
          <a:p>
            <a:r>
              <a:rPr lang="it-IT" b="1" dirty="0"/>
              <a:t>un foglio su cui annotare tutto ciò che viene fatto e osservato</a:t>
            </a:r>
          </a:p>
          <a:p>
            <a:r>
              <a:rPr lang="it-IT" b="1" dirty="0"/>
              <a:t>un </a:t>
            </a:r>
            <a:r>
              <a:rPr lang="it-IT" b="1" dirty="0" smtClean="0"/>
              <a:t>metro e una bilancia</a:t>
            </a:r>
            <a:endParaRPr lang="it-IT" b="1" dirty="0"/>
          </a:p>
          <a:p>
            <a:r>
              <a:rPr lang="it-IT" b="1" dirty="0"/>
              <a:t>5</a:t>
            </a:r>
            <a:r>
              <a:rPr lang="it-IT" b="1" dirty="0" smtClean="0"/>
              <a:t>00 </a:t>
            </a:r>
            <a:r>
              <a:rPr lang="it-IT" b="1" dirty="0"/>
              <a:t>g di bicarbonato di sodio</a:t>
            </a:r>
          </a:p>
          <a:p>
            <a:r>
              <a:rPr lang="it-IT" b="1" dirty="0" smtClean="0"/>
              <a:t>250 </a:t>
            </a:r>
            <a:r>
              <a:rPr lang="it-IT" b="1" dirty="0"/>
              <a:t>g di sale fino</a:t>
            </a:r>
          </a:p>
          <a:p>
            <a:r>
              <a:rPr lang="it-IT" b="1" dirty="0"/>
              <a:t>una scodella</a:t>
            </a:r>
          </a:p>
          <a:p>
            <a:r>
              <a:rPr lang="it-IT" b="1" dirty="0"/>
              <a:t>un wurstel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3645024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In video lezione </a:t>
            </a:r>
            <a:r>
              <a:rPr lang="it-IT" sz="4000" b="1" smtClean="0">
                <a:solidFill>
                  <a:srgbClr val="FF0000"/>
                </a:solidFill>
              </a:rPr>
              <a:t>ti </a:t>
            </a:r>
            <a:r>
              <a:rPr lang="it-IT" sz="4000" b="1" smtClean="0">
                <a:solidFill>
                  <a:srgbClr val="FF0000"/>
                </a:solidFill>
              </a:rPr>
              <a:t>spiego </a:t>
            </a:r>
            <a:r>
              <a:rPr lang="it-IT" sz="4000" b="1" dirty="0" smtClean="0">
                <a:solidFill>
                  <a:srgbClr val="FF0000"/>
                </a:solidFill>
              </a:rPr>
              <a:t>come fare!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7" name="Cuore 6"/>
          <p:cNvSpPr/>
          <p:nvPr/>
        </p:nvSpPr>
        <p:spPr>
          <a:xfrm>
            <a:off x="5580112" y="3068960"/>
            <a:ext cx="3276364" cy="3581528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57261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IL LAVORO E’ FACOLTATIVO</a:t>
            </a:r>
            <a:endParaRPr lang="it-IT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3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61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COME GLI ANTICHI EGIZI PROVA ANCHE TU A…  MUMMIFICARE UN WURSTEL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15</cp:revision>
  <dcterms:created xsi:type="dcterms:W3CDTF">2020-11-21T14:42:01Z</dcterms:created>
  <dcterms:modified xsi:type="dcterms:W3CDTF">2020-11-26T08:47:52Z</dcterms:modified>
</cp:coreProperties>
</file>