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6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91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1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4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4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5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1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7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5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3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2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5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F94C21B-6D44-429E-935B-54D0C37CD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735574"/>
            <a:ext cx="8791575" cy="1655762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Algerian" panose="04020705040A02060702" pitchFamily="82" charset="0"/>
              </a:rPr>
              <a:t>IN ATTESA DEL NATALE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7743BB1-DEBF-4BAD-863C-664B9DD1E1C0}"/>
              </a:ext>
            </a:extLst>
          </p:cNvPr>
          <p:cNvSpPr/>
          <p:nvPr/>
        </p:nvSpPr>
        <p:spPr>
          <a:xfrm>
            <a:off x="4655991" y="721505"/>
            <a:ext cx="7597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TEMPO DI AVVENTO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CFCF8A-DD3D-4817-91E1-607E6D4C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905634"/>
            <a:ext cx="5112151" cy="28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6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450B3-C26C-4FE8-A2FC-5B44C263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7" y="0"/>
            <a:ext cx="6790481" cy="1331089"/>
          </a:xfrm>
          <a:solidFill>
            <a:schemeClr val="accent5"/>
          </a:solidFill>
        </p:spPr>
        <p:txBody>
          <a:bodyPr/>
          <a:lstStyle/>
          <a:p>
            <a:r>
              <a:rPr lang="it-IT" dirty="0"/>
              <a:t>SI avvicina il natale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7AF8FC-2FEF-4257-8E9B-5138510B6D1A}"/>
              </a:ext>
            </a:extLst>
          </p:cNvPr>
          <p:cNvSpPr txBox="1"/>
          <p:nvPr/>
        </p:nvSpPr>
        <p:spPr>
          <a:xfrm>
            <a:off x="636608" y="1250065"/>
            <a:ext cx="56252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Quando si attende un amico, ci si prepara ad accoglierlo nel miglior modo possibile e non si vede l’ ora che arrivi. I cristiani, allo stesso modo, ogni anno si preparano ad accogliere Gesù nelle quattro settimane che precedono il Natale. Questo tempo di attesa si chiama AVVENTO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18429F62-AD4F-439A-AB01-D3EDE2EDF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822" y="1456267"/>
            <a:ext cx="6038963" cy="4376415"/>
          </a:xfrm>
        </p:spPr>
      </p:pic>
    </p:spTree>
    <p:extLst>
      <p:ext uri="{BB962C8B-B14F-4D97-AF65-F5344CB8AC3E}">
        <p14:creationId xmlns:p14="http://schemas.microsoft.com/office/powerpoint/2010/main" val="9359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7D6C5-9148-4222-8D71-C43B311D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158" y="39825"/>
            <a:ext cx="9905998" cy="126435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it-IT" dirty="0"/>
              <a:t>ALBERO DI NATALE E CALENDARIO DI AVVENTO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656BDE-8EEA-4162-A1D6-B42BE9C12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1" y="1282942"/>
            <a:ext cx="3400559" cy="44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156735D-69E0-4D26-9542-6945B145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94" y="1781486"/>
            <a:ext cx="3207648" cy="38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6CB175-1A1A-4BFD-8EF7-16D40CC24537}"/>
              </a:ext>
            </a:extLst>
          </p:cNvPr>
          <p:cNvSpPr txBox="1"/>
          <p:nvPr/>
        </p:nvSpPr>
        <p:spPr>
          <a:xfrm>
            <a:off x="4241524" y="1943312"/>
            <a:ext cx="3702755" cy="35394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NELLE CASE SI PREPARA L’ ALBERO DI NATALE E IL PRESEPE, E SI CONTANO I GIORNI CHE MANCANO ALLA FESTA CON IL CALENDARIO DI AVVENTO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0E51FF-4182-4944-906C-8142950B6953}"/>
              </a:ext>
            </a:extLst>
          </p:cNvPr>
          <p:cNvSpPr txBox="1"/>
          <p:nvPr/>
        </p:nvSpPr>
        <p:spPr>
          <a:xfrm>
            <a:off x="975893" y="4936683"/>
            <a:ext cx="205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ALBERO DI NATALE</a:t>
            </a:r>
            <a:r>
              <a:rPr lang="it-IT" sz="2000" dirty="0"/>
              <a:t>ALALBER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4DFAA0-8F63-4F8C-AA65-71717E2A363A}"/>
              </a:ext>
            </a:extLst>
          </p:cNvPr>
          <p:cNvSpPr txBox="1"/>
          <p:nvPr/>
        </p:nvSpPr>
        <p:spPr>
          <a:xfrm>
            <a:off x="8861778" y="4613517"/>
            <a:ext cx="218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CALENDARIO DI AVVENTO</a:t>
            </a:r>
            <a:r>
              <a:rPr lang="it-IT" sz="2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991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8AD00-EE8C-41D4-B0F7-1F319B3F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80" y="618518"/>
            <a:ext cx="10306631" cy="147857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5400" dirty="0"/>
              <a:t>ATTIVITA’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BA2AE2B-6BB7-48C9-AFF6-D86F774D3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6380" y="2493284"/>
            <a:ext cx="4896652" cy="374619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89093F-4994-4CBB-B2A0-09BF6E2D36B4}"/>
              </a:ext>
            </a:extLst>
          </p:cNvPr>
          <p:cNvSpPr txBox="1"/>
          <p:nvPr/>
        </p:nvSpPr>
        <p:spPr>
          <a:xfrm>
            <a:off x="1886674" y="2847373"/>
            <a:ext cx="2893670" cy="35394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DISEGNA ANCHE TU QUATTRO CANDELE SUL QUADERNO E POI  COLORA  LA FIAMMELLA DELLA PRIMA SETTIMANA DI AVVENTO.</a:t>
            </a:r>
          </a:p>
        </p:txBody>
      </p:sp>
    </p:spTree>
    <p:extLst>
      <p:ext uri="{BB962C8B-B14F-4D97-AF65-F5344CB8AC3E}">
        <p14:creationId xmlns:p14="http://schemas.microsoft.com/office/powerpoint/2010/main" val="3896217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266</TotalTime>
  <Words>125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Algerian</vt:lpstr>
      <vt:lpstr>Arial</vt:lpstr>
      <vt:lpstr>Arial Black</vt:lpstr>
      <vt:lpstr>Tw Cen MT</vt:lpstr>
      <vt:lpstr>Circuito</vt:lpstr>
      <vt:lpstr>Presentazione standard di PowerPoint</vt:lpstr>
      <vt:lpstr>SI avvicina il natale</vt:lpstr>
      <vt:lpstr>ALBERO DI NATALE E CALENDARIO DI AVVENTO</vt:lpstr>
      <vt:lpstr>ATTIVITA’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Barbato</dc:creator>
  <cp:lastModifiedBy>Simone Barbato</cp:lastModifiedBy>
  <cp:revision>7</cp:revision>
  <dcterms:created xsi:type="dcterms:W3CDTF">2020-11-24T16:52:47Z</dcterms:created>
  <dcterms:modified xsi:type="dcterms:W3CDTF">2020-11-24T21:19:37Z</dcterms:modified>
</cp:coreProperties>
</file>