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8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5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6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8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7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1" r:id="rId6"/>
    <p:sldLayoutId id="2147483767" r:id="rId7"/>
    <p:sldLayoutId id="2147483768" r:id="rId8"/>
    <p:sldLayoutId id="2147483769" r:id="rId9"/>
    <p:sldLayoutId id="2147483770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7A6CDC5E-1CF4-4EE0-8113-5ABD7D4AE7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4" b="12280"/>
          <a:stretch/>
        </p:blipFill>
        <p:spPr>
          <a:xfrm>
            <a:off x="90308" y="-20017"/>
            <a:ext cx="12191981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3B26088-D3C1-427A-A337-230A79E8B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it-IT" sz="6600"/>
              <a:t>LA RELIGIONE DELL’ ANTICO EGITTO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7780845-A7B1-4D72-A310-9567AC631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it-IT" dirty="0"/>
              <a:t>LE DIVINITA’ EGIZIE,IL FARAONE E IL TEMPIO.</a:t>
            </a:r>
          </a:p>
        </p:txBody>
      </p:sp>
    </p:spTree>
    <p:extLst>
      <p:ext uri="{BB962C8B-B14F-4D97-AF65-F5344CB8AC3E}">
        <p14:creationId xmlns:p14="http://schemas.microsoft.com/office/powerpoint/2010/main" val="554031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F6743-8A37-4E30-8E7A-BA3FE15A6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244" y="0"/>
            <a:ext cx="10211252" cy="1038578"/>
          </a:xfrm>
          <a:solidFill>
            <a:srgbClr val="FF0000"/>
          </a:solidFill>
        </p:spPr>
        <p:txBody>
          <a:bodyPr/>
          <a:lstStyle/>
          <a:p>
            <a:r>
              <a:rPr lang="it-IT" dirty="0"/>
              <a:t>LA RELIGIONE DEGLI ANTICHI EGIZI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D4DBA9-FD6C-4A1A-8D47-F0A5A06211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48" y="2415822"/>
            <a:ext cx="10609615" cy="424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5571C7-5587-4034-AEE3-8E07BFBE694E}"/>
              </a:ext>
            </a:extLst>
          </p:cNvPr>
          <p:cNvSpPr txBox="1"/>
          <p:nvPr/>
        </p:nvSpPr>
        <p:spPr>
          <a:xfrm>
            <a:off x="1232430" y="1157194"/>
            <a:ext cx="8611481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GLI EGIZI CREDEVANO NELL’ ESISTENZA DI MOLTI DEI, IL PIU’ IMPORTANTE ERA AMON RA, IL DIO DEL SOLE.ALCUNE  DIVINITA’ ERANO DETTE ANTROPOMORFE E VENIVANO RAPPRESENTATE IN FORMA UMANA, ALTRE DETTE ZOOMORFE, AVEVANO IL CORPO UMANO E LA TESTA DI ANIMALE.</a:t>
            </a:r>
          </a:p>
        </p:txBody>
      </p:sp>
    </p:spTree>
    <p:extLst>
      <p:ext uri="{BB962C8B-B14F-4D97-AF65-F5344CB8AC3E}">
        <p14:creationId xmlns:p14="http://schemas.microsoft.com/office/powerpoint/2010/main" val="2199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784F81-986A-4F94-91E2-1C2AE6BCB5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/>
              <a:t>IL FARAONE, RE-DIO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DFFEB66-23DE-4FFE-93C1-8DE1C96030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127" y="1138428"/>
            <a:ext cx="2564606" cy="49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7E61CC4-2B76-45C6-8B95-B89A49EA0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12" y="2113139"/>
            <a:ext cx="2390999" cy="368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710555-73A1-41B9-A064-7C4A99D72C81}"/>
              </a:ext>
            </a:extLst>
          </p:cNvPr>
          <p:cNvSpPr txBox="1"/>
          <p:nvPr/>
        </p:nvSpPr>
        <p:spPr>
          <a:xfrm>
            <a:off x="2946400" y="1728216"/>
            <a:ext cx="4967111" cy="49637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IN EGITTO IL POTERE DEL RE ERA IMMENSO  TANTO CHE EGLI ERA ADORATO COME UN DIO.IL SUO NOME ERA SACRO E NON VENIVA PRONUNCIATO, PER QUESTO SI USAVA LA PAROLA FARAONE , CHE VUOL DIRE GRANDE CASA.ERA COLUI CHE GOVERNAVA L’ EGITTO ED ERA CONSIDERATO FIGLIO DEL DIO SOLE AMON  RA, EGLI ERA L’ INTERMEDIARIO TRA DIO E L’UOMO.IL FARAONE AVEVA DUE SCETTRI, SIMBOLO DEL SUO POTERE:IL BASTONE RICURVO CHE RAPPRESENTAVA IL POTERE REGALE E LA FRUSTA CHE SIMBOLEGGIAVA LA FERTILITA’ DELLA TERRA.TRA I FARAONI PIU’ IMPORTANTI SI RICORDANO:RAMESSE II,AKHENATON E TUTANKHAMON.</a:t>
            </a:r>
          </a:p>
        </p:txBody>
      </p:sp>
    </p:spTree>
    <p:extLst>
      <p:ext uri="{BB962C8B-B14F-4D97-AF65-F5344CB8AC3E}">
        <p14:creationId xmlns:p14="http://schemas.microsoft.com/office/powerpoint/2010/main" val="157315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850D97-1F37-4214-9BAB-1D56B6675B0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IL TEMPIO DEGLI EGIZI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18EAEB3-F0B5-4CC1-9D50-CFFCC3B91A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869" y="1919111"/>
            <a:ext cx="6688842" cy="439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4C745D-D4B1-45ED-8FD5-446FE729D844}"/>
              </a:ext>
            </a:extLst>
          </p:cNvPr>
          <p:cNvSpPr txBox="1"/>
          <p:nvPr/>
        </p:nvSpPr>
        <p:spPr>
          <a:xfrm>
            <a:off x="0" y="2062043"/>
            <a:ext cx="4983869" cy="4247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NELL’ ANTICO EGITTO IL TEMPIO ERA CONSIDERATOLA &lt;&lt;LA CASA DEL DIO &gt;&gt;, OVVERO ERA IL LUOGO DOVE IL SACERDOTE INTERPRETAVA LA PAROLA DEL DIO E DOVE SI FACEVANO LE CELEBRAZIONI IN SUO ONORE.IL TEMPIO AVEVA UNA STRUTTURA A FORMA DI CANNOCCHIALE, NELL’ ULTIMA STANZA ERA CONSERVATA LA STATUA DELLA DIVINITA’ E CI POTEVANO ENTRARE SOLO IL SACERDOTE E IL FARAONE.DAVANTI, COME MOTIVI ORNAMENTALI, VENIVANO MESSI GLI OBELISCHI, SOTTILI PILASTRI DI PIETRA A SEZIONE QUADRATA RICCHI DI DECORAZIONI.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9565256-27A2-4DCB-B36D-9849DA9C6E49}"/>
              </a:ext>
            </a:extLst>
          </p:cNvPr>
          <p:cNvSpPr txBox="1"/>
          <p:nvPr/>
        </p:nvSpPr>
        <p:spPr>
          <a:xfrm>
            <a:off x="6863397" y="6309360"/>
            <a:ext cx="40283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TEMPIO EGIZIO</a:t>
            </a:r>
          </a:p>
        </p:txBody>
      </p:sp>
    </p:spTree>
    <p:extLst>
      <p:ext uri="{BB962C8B-B14F-4D97-AF65-F5344CB8AC3E}">
        <p14:creationId xmlns:p14="http://schemas.microsoft.com/office/powerpoint/2010/main" val="81359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B02B68-2246-4B1D-8558-55AE4DE0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213203"/>
            <a:ext cx="10168128" cy="117957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ATTIVITA’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96ACB2A-04BB-4A21-B702-3A6A7BDCF4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547" y="1392779"/>
            <a:ext cx="4750517" cy="56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CFD16D9-5A68-4FAC-8C23-1DE2D189A68C}"/>
              </a:ext>
            </a:extLst>
          </p:cNvPr>
          <p:cNvSpPr txBox="1"/>
          <p:nvPr/>
        </p:nvSpPr>
        <p:spPr>
          <a:xfrm>
            <a:off x="1320800" y="1715911"/>
            <a:ext cx="4001910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RISPONDI:</a:t>
            </a:r>
          </a:p>
          <a:p>
            <a:r>
              <a:rPr lang="it-IT" dirty="0"/>
              <a:t>1)QUALI ERANO LE DIVINITA’ PIU’ IMPORTANTI DELL’ ANTICO EGITTO?</a:t>
            </a:r>
          </a:p>
          <a:p>
            <a:r>
              <a:rPr lang="it-IT" dirty="0"/>
              <a:t>2)COSA  SIGNIFICA DIVINITA’ ANTROPOMORFE E DIVINITA’ ZOOMORFE?</a:t>
            </a:r>
          </a:p>
          <a:p>
            <a:r>
              <a:rPr lang="it-IT" dirty="0"/>
              <a:t>3) CHI ERA IL FARAONE?</a:t>
            </a:r>
          </a:p>
          <a:p>
            <a:r>
              <a:rPr lang="it-IT" dirty="0"/>
              <a:t>4)SPIEGA COME ERA FATTO IL TEMPIO EGIZIO.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AF741E-546F-4C9B-9FD4-B6121F225DD9}"/>
              </a:ext>
            </a:extLst>
          </p:cNvPr>
          <p:cNvSpPr txBox="1"/>
          <p:nvPr/>
        </p:nvSpPr>
        <p:spPr>
          <a:xfrm>
            <a:off x="1433689" y="5215467"/>
            <a:ext cx="3900311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LEGGI PAG. 9 DEL LIBRO DI RELIGIONE E COMPLETA LA SCHEDA OPERATIVA DI PAG. 55</a:t>
            </a:r>
          </a:p>
        </p:txBody>
      </p:sp>
    </p:spTree>
    <p:extLst>
      <p:ext uri="{BB962C8B-B14F-4D97-AF65-F5344CB8AC3E}">
        <p14:creationId xmlns:p14="http://schemas.microsoft.com/office/powerpoint/2010/main" val="202374606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AccentBoxVTI</vt:lpstr>
      <vt:lpstr>LA RELIGIONE DELL’ ANTICO EGITTO</vt:lpstr>
      <vt:lpstr>LA RELIGIONE DEGLI ANTICHI EGIZI</vt:lpstr>
      <vt:lpstr>IL FARAONE, RE-DIO</vt:lpstr>
      <vt:lpstr>IL TEMPIO DEGLI EGIZI</vt:lpstr>
      <vt:lpstr>ATTIVITA’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RELIGIONE DELL’ ANTICO EGITTO</dc:title>
  <dc:creator>Simone Barbato</dc:creator>
  <cp:lastModifiedBy>Simone Barbato</cp:lastModifiedBy>
  <cp:revision>11</cp:revision>
  <dcterms:created xsi:type="dcterms:W3CDTF">2020-11-18T15:50:36Z</dcterms:created>
  <dcterms:modified xsi:type="dcterms:W3CDTF">2020-11-18T17:35:24Z</dcterms:modified>
</cp:coreProperties>
</file>