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3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5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1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2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8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1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8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9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7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hearts-love-valentine-red-486795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B1AA2560-E77F-4C5A-BB64-29A6FC448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3" y="0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D42C3E-8650-45ED-BCA5-BC46BD4A4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5166" y="643469"/>
            <a:ext cx="7314360" cy="5094722"/>
          </a:xfrm>
        </p:spPr>
        <p:txBody>
          <a:bodyPr anchor="t">
            <a:normAutofit fontScale="90000"/>
          </a:bodyPr>
          <a:lstStyle/>
          <a:p>
            <a:pPr algn="r"/>
            <a:endParaRPr lang="it-IT" sz="6600" dirty="0">
              <a:solidFill>
                <a:schemeClr val="bg1"/>
              </a:solidFill>
            </a:endParaRPr>
          </a:p>
          <a:p>
            <a:r>
              <a:rPr lang="it-IT" dirty="0"/>
              <a:t>LA VITA: DONO DI DIO</a:t>
            </a:r>
          </a:p>
        </p:txBody>
      </p:sp>
    </p:spTree>
    <p:extLst>
      <p:ext uri="{BB962C8B-B14F-4D97-AF65-F5344CB8AC3E}">
        <p14:creationId xmlns:p14="http://schemas.microsoft.com/office/powerpoint/2010/main" val="97561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12151-B1FD-49FD-A290-06D8A3F6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376401"/>
            <a:ext cx="10515600" cy="132556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/>
              <a:t>SONO FELICE DI ESSERE NATO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6E270F3-A62F-46B9-95C9-610552275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09" y="2080794"/>
            <a:ext cx="6461628" cy="441208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E1D08E-D063-4687-B605-2882854EE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25" y="3333261"/>
            <a:ext cx="2261098" cy="230549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FA9031-E6A6-4CEA-B204-58325D7C3B79}"/>
              </a:ext>
            </a:extLst>
          </p:cNvPr>
          <p:cNvSpPr txBox="1"/>
          <p:nvPr/>
        </p:nvSpPr>
        <p:spPr>
          <a:xfrm>
            <a:off x="493646" y="2593181"/>
            <a:ext cx="2091510" cy="378565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 Black" panose="020B0A04020102020204" pitchFamily="34" charset="0"/>
              </a:rPr>
              <a:t>IO SONO NATO DALL’ AMORE DI MAMMA E PAPA’…LA MIA VITA E’ UN DONO DI DIO</a:t>
            </a:r>
            <a:r>
              <a:rPr lang="it-IT" dirty="0"/>
              <a:t> ’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43766A-B4BC-4DFA-9859-BAC7F910C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78395" y="1765719"/>
            <a:ext cx="1813521" cy="16549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69EE6C-00C9-426C-A495-1B838132C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92039" y="5203076"/>
            <a:ext cx="1813521" cy="16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1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8423E5-AF63-46F2-B6E5-E9C532D9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89" y="270934"/>
            <a:ext cx="10766778" cy="13975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/>
              <a:t>TUTTI HANNO UNA MAMMA: leggi la filastrocca insieme a mamma e papà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B08C27-FDC4-4639-AFF2-EC3AA10C8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4" y="1860642"/>
            <a:ext cx="4564851" cy="5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F5A4BF2-703A-486E-B5AF-B6828423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63" y="2093774"/>
            <a:ext cx="3388781" cy="204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0EFFF2B-1EAE-49CA-9345-1FD2B7D9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93" y="2291644"/>
            <a:ext cx="3112344" cy="194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06DCB15-C12E-42E0-8B92-514DCA4B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214" y="4287796"/>
            <a:ext cx="3542144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D3A9E34-62A9-4DF2-A90B-E4FE5573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358" y="4425244"/>
            <a:ext cx="3542144" cy="21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27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0CD12-66AC-47EE-A733-86C7A17BA9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it-IT" sz="6600" dirty="0" err="1"/>
              <a:t>Attivita’</a:t>
            </a:r>
            <a:endParaRPr lang="it-IT" sz="66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83C7B88-069A-438A-9E1C-967504FC2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22" y="2010342"/>
            <a:ext cx="5610578" cy="4798036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516B5F-CC5C-49C0-8F1E-A6B690395296}"/>
              </a:ext>
            </a:extLst>
          </p:cNvPr>
          <p:cNvSpPr txBox="1"/>
          <p:nvPr/>
        </p:nvSpPr>
        <p:spPr>
          <a:xfrm>
            <a:off x="1061156" y="2461002"/>
            <a:ext cx="3567288" cy="40318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Arial Black" panose="020B0A04020102020204" pitchFamily="34" charset="0"/>
              </a:rPr>
              <a:t>COMPLETA LA PAG. 24 DEL LIBRO DI RELIGIONE  E POI DISEGNA LA TUA FAMIGLIA SUL QUADERNO</a:t>
            </a:r>
          </a:p>
        </p:txBody>
      </p:sp>
    </p:spTree>
    <p:extLst>
      <p:ext uri="{BB962C8B-B14F-4D97-AF65-F5344CB8AC3E}">
        <p14:creationId xmlns:p14="http://schemas.microsoft.com/office/powerpoint/2010/main" val="124710459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C429E7"/>
      </a:accent1>
      <a:accent2>
        <a:srgbClr val="6920D6"/>
      </a:accent2>
      <a:accent3>
        <a:srgbClr val="292CE7"/>
      </a:accent3>
      <a:accent4>
        <a:srgbClr val="1769D5"/>
      </a:accent4>
      <a:accent5>
        <a:srgbClr val="26BBD6"/>
      </a:accent5>
      <a:accent6>
        <a:srgbClr val="15C395"/>
      </a:accent6>
      <a:hlink>
        <a:srgbClr val="3E93BB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64</Words>
  <Application>Microsoft Office PowerPoint</Application>
  <PresentationFormat>Widescreen</PresentationFormat>
  <Paragraphs>7</Paragraphs>
  <Slides>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Arial Black</vt:lpstr>
      <vt:lpstr>Modern Love</vt:lpstr>
      <vt:lpstr>The Hand</vt:lpstr>
      <vt:lpstr>SketchyVTI</vt:lpstr>
      <vt:lpstr> LA VITA: DONO DI DIO</vt:lpstr>
      <vt:lpstr>SONO FELICE DI ESSERE NATO</vt:lpstr>
      <vt:lpstr>TUTTI HANNO UNA MAMMA: leggi la filastrocca insieme a mamma e papà</vt:lpstr>
      <vt:lpstr>Attivita’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VITA: DONO DI DIO</dc:title>
  <dc:creator>Simone Barbato</dc:creator>
  <cp:lastModifiedBy>Simone Barbato</cp:lastModifiedBy>
  <cp:revision>8</cp:revision>
  <dcterms:created xsi:type="dcterms:W3CDTF">2020-11-17T07:04:00Z</dcterms:created>
  <dcterms:modified xsi:type="dcterms:W3CDTF">2020-11-17T17:05:39Z</dcterms:modified>
</cp:coreProperties>
</file>