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0" r:id="rId7"/>
    <p:sldId id="265" r:id="rId8"/>
    <p:sldId id="261" r:id="rId9"/>
    <p:sldId id="262" r:id="rId10"/>
    <p:sldId id="263" r:id="rId11"/>
    <p:sldId id="268" r:id="rId12"/>
    <p:sldId id="269" r:id="rId13"/>
    <p:sldId id="266" r:id="rId14"/>
    <p:sldId id="264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92A9-4583-4BF0-B255-5E2739BE2ED3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6C37-2333-4861-AF2A-A95C29D1F80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B6C37-2333-4861-AF2A-A95C29D1F806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FE0A-765D-47B9-AEDA-AB13C75E7586}" type="datetimeFigureOut">
              <a:rPr lang="it-IT" smtClean="0"/>
              <a:pPr/>
              <a:t>04/11/2020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A7A3-B570-42AB-B4F3-BDDD053F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LA GEOGRAFIA E </a:t>
            </a:r>
            <a:br>
              <a:rPr lang="it-IT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IL GEOGRAFO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GEOGRAFIA</a:t>
            </a:r>
          </a:p>
          <a:p>
            <a:r>
              <a:rPr lang="it-IT" b="1" dirty="0">
                <a:solidFill>
                  <a:schemeClr val="tx2"/>
                </a:solidFill>
              </a:rPr>
              <a:t>CLASSE </a:t>
            </a:r>
            <a:r>
              <a:rPr lang="it-IT" b="1">
                <a:solidFill>
                  <a:schemeClr val="tx2"/>
                </a:solidFill>
              </a:rPr>
              <a:t>3 E – 3 C</a:t>
            </a:r>
            <a:endParaRPr lang="it-IT" b="1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INS. VITIELLO I. – PALLADINO G.</a:t>
            </a:r>
          </a:p>
        </p:txBody>
      </p:sp>
      <p:pic>
        <p:nvPicPr>
          <p:cNvPr id="1028" name="Picture 4" descr="Giochi di geografia per le scuole, aperto il ba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2390775" cy="1914525"/>
          </a:xfrm>
          <a:prstGeom prst="rect">
            <a:avLst/>
          </a:prstGeom>
          <a:noFill/>
        </p:spPr>
      </p:pic>
      <p:pic>
        <p:nvPicPr>
          <p:cNvPr id="1030" name="Picture 6" descr="Mappe e Carte Geografiche: Schede Didattiche per la Scuola Primaria |  PianetaBambini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5912">
            <a:off x="5143504" y="357166"/>
            <a:ext cx="3571860" cy="1714536"/>
          </a:xfrm>
          <a:prstGeom prst="rect">
            <a:avLst/>
          </a:prstGeom>
          <a:noFill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1142976" y="264318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642910" y="714356"/>
            <a:ext cx="4526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IL </a:t>
            </a:r>
            <a:r>
              <a:rPr lang="it-IT" sz="40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CARTOGRAFO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1500174"/>
            <a:ext cx="798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COLUI CHE DISEGNA LE CARTE GEOGRAFICHE  </a:t>
            </a:r>
          </a:p>
        </p:txBody>
      </p:sp>
      <p:pic>
        <p:nvPicPr>
          <p:cNvPr id="21506" name="Picture 2" descr="C:\Users\Imma\Desktop\cartogra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14554"/>
            <a:ext cx="5857915" cy="4000528"/>
          </a:xfrm>
          <a:prstGeom prst="rect">
            <a:avLst/>
          </a:prstGeom>
          <a:noFill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572264" y="714356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l tempo che piace al meteorologo - Meteolive.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571900" cy="4500594"/>
          </a:xfrm>
          <a:prstGeom prst="rect">
            <a:avLst/>
          </a:prstGeom>
          <a:noFill/>
        </p:spPr>
      </p:pic>
      <p:pic>
        <p:nvPicPr>
          <p:cNvPr id="27652" name="Picture 4" descr="Ordine Geologi del Veneto: serve un geologo di zona – Consiglio Nazionale  dei Geolog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71480"/>
            <a:ext cx="3727464" cy="450059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00034" y="5286388"/>
            <a:ext cx="3639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CLIMATOLOGO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COLUI CHE STUDIA IL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CLIMA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29190" y="5286388"/>
            <a:ext cx="3639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</a:rPr>
              <a:t>GEOLOGO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COLUI CHE STUDIA IL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SUOLO E LE ROCCE</a:t>
            </a:r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4143372" y="3000372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714356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IMPARIAMO INSIEME CON LE </a:t>
            </a:r>
          </a:p>
          <a:p>
            <a:pPr algn="ctr"/>
            <a:r>
              <a:rPr lang="it-IT" sz="3200" b="1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FLASHCARDS</a:t>
            </a:r>
            <a:endParaRPr lang="it-IT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 descr="C:\Users\Imma\Desktop\immagine flash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678657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drea Bianchi, il botanico piacentino che gira il mondo alla scoperta di  nuove specie - Libertà Piace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71480"/>
            <a:ext cx="3643338" cy="2143140"/>
          </a:xfrm>
          <a:prstGeom prst="rect">
            <a:avLst/>
          </a:prstGeom>
          <a:noFill/>
        </p:spPr>
      </p:pic>
      <p:pic>
        <p:nvPicPr>
          <p:cNvPr id="3078" name="Picture 6" descr="Zoologo | Lavorare con gli animali | Wecanjob.it - WeCanJob.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3214710" cy="207170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928662" y="5357826"/>
            <a:ext cx="749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Osserva le immagini e riscrivi sul tuo quaderno</a:t>
            </a:r>
          </a:p>
          <a:p>
            <a:r>
              <a:rPr lang="it-IT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il nome di questi studiosi.</a:t>
            </a:r>
          </a:p>
        </p:txBody>
      </p:sp>
      <p:pic>
        <p:nvPicPr>
          <p:cNvPr id="3080" name="Picture 8" descr="How a Cartographer Drew a Massive, Freehand Map of North America - Atlas  Obsc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496"/>
            <a:ext cx="3773483" cy="2471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57290" y="571480"/>
            <a:ext cx="6593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E’ TUTTO PER OGGI!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00034" y="2000240"/>
            <a:ext cx="8532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Verdana" pitchFamily="34" charset="0"/>
                <a:ea typeface="Verdana" pitchFamily="34" charset="0"/>
              </a:rPr>
              <a:t>AVETE IMPARATO CHE COS’E’ LA GEOGRAFIA </a:t>
            </a:r>
          </a:p>
          <a:p>
            <a:pPr algn="ctr"/>
            <a:r>
              <a:rPr lang="it-IT" sz="2800" dirty="0">
                <a:latin typeface="Verdana" pitchFamily="34" charset="0"/>
                <a:ea typeface="Verdana" pitchFamily="34" charset="0"/>
              </a:rPr>
              <a:t>E CHE COSA FA IL GEOGRAFO.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071670" y="3429000"/>
            <a:ext cx="37095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BRAVI!!!!!</a:t>
            </a:r>
          </a:p>
        </p:txBody>
      </p:sp>
      <p:pic>
        <p:nvPicPr>
          <p:cNvPr id="22530" name="Picture 2" descr="Copioni – www.maestrasandra.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72008"/>
            <a:ext cx="4162420" cy="2000264"/>
          </a:xfrm>
          <a:prstGeom prst="rect">
            <a:avLst/>
          </a:prstGeom>
          <a:noFill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72330" y="378619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14546" y="500042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GEO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GRAFIA</a:t>
            </a:r>
            <a:r>
              <a:rPr lang="it-IT" sz="4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</a:t>
            </a: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1750993" y="2535231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13" idx="0"/>
          </p:cNvCxnSpPr>
          <p:nvPr/>
        </p:nvCxnSpPr>
        <p:spPr>
          <a:xfrm rot="16200000" flipH="1">
            <a:off x="5908907" y="2522309"/>
            <a:ext cx="500065" cy="274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28662" y="2786058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TERRA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00562" y="278605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SCRITTURA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85918" y="1142984"/>
            <a:ext cx="5329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E’ COMPOSTA  DA 2 PAROLE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357290" y="1714488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GEO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072066" y="1714488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GRAFIA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57158" y="4500570"/>
            <a:ext cx="85972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Verdana" pitchFamily="34" charset="0"/>
                <a:ea typeface="Verdana" pitchFamily="34" charset="0"/>
              </a:rPr>
              <a:t>LA </a:t>
            </a:r>
            <a:r>
              <a:rPr lang="it-IT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GEOGRAFIA</a:t>
            </a:r>
            <a:r>
              <a:rPr lang="it-IT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2800" dirty="0">
                <a:latin typeface="Verdana" pitchFamily="34" charset="0"/>
                <a:ea typeface="Verdana" pitchFamily="34" charset="0"/>
              </a:rPr>
              <a:t>E’ LA SCIENZA CHE STUDIA, </a:t>
            </a:r>
          </a:p>
          <a:p>
            <a:r>
              <a:rPr lang="it-IT" sz="2800" dirty="0">
                <a:latin typeface="Verdana" pitchFamily="34" charset="0"/>
                <a:ea typeface="Verdana" pitchFamily="34" charset="0"/>
              </a:rPr>
              <a:t>DESCRIVE E RAPPRESENTA IL TERRITORIO </a:t>
            </a:r>
          </a:p>
          <a:p>
            <a:r>
              <a:rPr lang="it-IT" sz="2800" dirty="0">
                <a:latin typeface="Verdana" pitchFamily="34" charset="0"/>
                <a:ea typeface="Verdana" pitchFamily="34" charset="0"/>
              </a:rPr>
              <a:t>IN CUI VIVIAMO.</a:t>
            </a:r>
          </a:p>
        </p:txBody>
      </p:sp>
      <p:pic>
        <p:nvPicPr>
          <p:cNvPr id="28" name="Picture 2" descr="ᐈ Mappa mondo disegni di stock, fotografie mappamondo colorato | scarica su  Depositphotos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85728"/>
            <a:ext cx="1643074" cy="1428760"/>
          </a:xfrm>
          <a:prstGeom prst="rect">
            <a:avLst/>
          </a:prstGeom>
          <a:noFill/>
        </p:spPr>
      </p:pic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3571868" y="337661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357166"/>
            <a:ext cx="7798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MA QUALI ASPETTI DEL TERRITORIO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DESCRIVE LA GEOGRAFIA?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85786" y="1643050"/>
            <a:ext cx="7412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DESCRIVE GLI </a:t>
            </a:r>
            <a:r>
              <a:rPr lang="it-IT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AMBIENTI NATURALI </a:t>
            </a:r>
            <a:r>
              <a:rPr lang="it-IT" sz="2400" dirty="0">
                <a:latin typeface="Verdana" pitchFamily="34" charset="0"/>
                <a:ea typeface="Verdana" pitchFamily="34" charset="0"/>
              </a:rPr>
              <a:t>DOVE 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L’UOMO NON HA MAI COSTRUITO</a:t>
            </a:r>
          </a:p>
        </p:txBody>
      </p:sp>
      <p:pic>
        <p:nvPicPr>
          <p:cNvPr id="4098" name="Picture 2" descr="C:\Users\Imma\Desktop\m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6"/>
            <a:ext cx="3590929" cy="3000396"/>
          </a:xfrm>
          <a:prstGeom prst="rect">
            <a:avLst/>
          </a:prstGeom>
          <a:noFill/>
        </p:spPr>
      </p:pic>
      <p:pic>
        <p:nvPicPr>
          <p:cNvPr id="4100" name="Picture 4" descr="C:\Users\Imma\Desktop\montagna la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496"/>
            <a:ext cx="3500462" cy="3000396"/>
          </a:xfrm>
          <a:prstGeom prst="rect">
            <a:avLst/>
          </a:prstGeom>
          <a:noFill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72396" y="1000108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286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Verdana" pitchFamily="34" charset="0"/>
                <a:ea typeface="Verdana" pitchFamily="34" charset="0"/>
              </a:rPr>
              <a:t>DESCRIVE GLI </a:t>
            </a:r>
            <a:r>
              <a:rPr lang="it-IT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AMBIENTI ANTROPICI </a:t>
            </a:r>
          </a:p>
          <a:p>
            <a:pPr algn="ctr"/>
            <a:r>
              <a:rPr lang="it-IT" sz="2400" dirty="0">
                <a:latin typeface="Verdana" pitchFamily="34" charset="0"/>
                <a:ea typeface="Verdana" pitchFamily="34" charset="0"/>
              </a:rPr>
              <a:t>(O UMANIZZATI) DOVE L’UOMO HA COSTRUITO </a:t>
            </a:r>
          </a:p>
          <a:p>
            <a:pPr algn="ctr"/>
            <a:r>
              <a:rPr lang="it-IT" sz="2400" dirty="0">
                <a:latin typeface="Verdana" pitchFamily="34" charset="0"/>
                <a:ea typeface="Verdana" pitchFamily="34" charset="0"/>
              </a:rPr>
              <a:t>CASE, PONTI, </a:t>
            </a:r>
            <a:r>
              <a:rPr lang="it-IT" sz="2400" dirty="0" err="1">
                <a:latin typeface="Verdana" pitchFamily="34" charset="0"/>
                <a:ea typeface="Verdana" pitchFamily="34" charset="0"/>
              </a:rPr>
              <a:t>STRADE…</a:t>
            </a:r>
            <a:endParaRPr lang="it-IT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122" name="Picture 2" descr="C:\Users\Imma\Desktop\città fantasm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3643338" cy="3929090"/>
          </a:xfrm>
          <a:prstGeom prst="rect">
            <a:avLst/>
          </a:prstGeom>
          <a:noFill/>
        </p:spPr>
      </p:pic>
      <p:sp>
        <p:nvSpPr>
          <p:cNvPr id="5125" name="AutoShape 5" descr="Progettare ponti con la soluzione BIM Autodesk – GIS, BIM e Infrastrut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7" name="AutoShape 7" descr="Progettare ponti con la soluzione BIM Autodesk – GIS, BIM e Infrastrut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9" name="Picture 9" descr="Progettare ponti con la soluzione BIM Autodesk – GIS, BIM e Infrastrut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643182"/>
            <a:ext cx="4591080" cy="2838450"/>
          </a:xfrm>
          <a:prstGeom prst="rect">
            <a:avLst/>
          </a:prstGeom>
          <a:noFill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858016" y="142873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282" y="214290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Osserva l’ immagine.</a:t>
            </a:r>
          </a:p>
          <a:p>
            <a:pPr algn="just"/>
            <a:r>
              <a:rPr lang="it-IT" sz="24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Poi, sul tuo quaderno, dividi il foglio in due parti </a:t>
            </a:r>
          </a:p>
          <a:p>
            <a:pPr algn="just"/>
            <a:r>
              <a:rPr lang="it-IT" sz="24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e completa scrivendo</a:t>
            </a:r>
          </a:p>
          <a:p>
            <a:pPr algn="just"/>
            <a:r>
              <a:rPr lang="it-IT" sz="24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algn="just"/>
            <a:r>
              <a:rPr lang="it-IT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ELEMENTI NATURALI		ELEMENTI ANTROPICI </a:t>
            </a:r>
          </a:p>
          <a:p>
            <a:pPr algn="just"/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5606" name="Picture 6" descr="geografia – maestra Isa Manfredel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14686"/>
            <a:ext cx="61436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5852" y="571480"/>
            <a:ext cx="579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CHI E’ IL GEOGRAFO?</a:t>
            </a:r>
          </a:p>
        </p:txBody>
      </p:sp>
      <p:pic>
        <p:nvPicPr>
          <p:cNvPr id="18434" name="Picture 2" descr="C:\Users\Imma\Desktop\geogra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3071834" cy="192882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44769" y="4071942"/>
            <a:ext cx="8899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E’ COLUI CHE STUDIA I PAESAGGI DELLA TERRA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E SPIEGA PERCHE’ L’UOMO TRASFORMA IL TERRITORIO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IN CUI VIVE.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215074" y="250030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stituto Comprensivo n. 19 – Santa Croce – Verona - ppt video online  scari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571480"/>
            <a:ext cx="85797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PER DESCRIVERE IL TERRITORIO SPESSO E’ AIUTATO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DA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ALTRI STUDIOSI</a:t>
            </a:r>
            <a:r>
              <a:rPr lang="it-IT" sz="2400" dirty="0">
                <a:latin typeface="Verdana" pitchFamily="34" charset="0"/>
                <a:ea typeface="Verdana" pitchFamily="34" charset="0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1857364"/>
            <a:ext cx="3692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IL </a:t>
            </a:r>
            <a:r>
              <a:rPr lang="it-IT" sz="4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BOTANICO</a:t>
            </a:r>
          </a:p>
          <a:p>
            <a:endParaRPr lang="it-IT" sz="2400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9458" name="Picture 2" descr="C:\Users\Imma\Desktop\botan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357718" cy="428628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14282" y="271462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COLUI CHE STUDIA LE PIANTE PRESENTI SUL TERRITORIO</a:t>
            </a:r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5000628" y="128586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1142984"/>
            <a:ext cx="3546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LO </a:t>
            </a:r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ZOOLOGO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2000240"/>
            <a:ext cx="3337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COLUI CHE STUDIA </a:t>
            </a:r>
          </a:p>
          <a:p>
            <a:r>
              <a:rPr lang="it-IT" sz="2400" dirty="0">
                <a:latin typeface="Verdana" pitchFamily="34" charset="0"/>
                <a:ea typeface="Verdana" pitchFamily="34" charset="0"/>
              </a:rPr>
              <a:t>GLI ANIMALI</a:t>
            </a:r>
          </a:p>
          <a:p>
            <a:endParaRPr lang="it-IT" sz="2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484" name="AutoShape 4" descr="Laurea in zoologia - i requisiti e gli sbocchi profession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6" name="AutoShape 6" descr="Laurea in zoologia - i requisiti e gli sbocchi profession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8" name="Picture 8" descr="Collaborazione ARDEA - Museo di Zoologia di Napoli per la catalogazione  delle Collezioni Ornitologiche ed Erpetologiche | Ard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928670"/>
            <a:ext cx="4181487" cy="5214974"/>
          </a:xfrm>
          <a:prstGeom prst="rect">
            <a:avLst/>
          </a:prstGeom>
          <a:noFill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2714612" y="3000372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238</Words>
  <Application>Microsoft Office PowerPoint</Application>
  <PresentationFormat>Presentazione su schermo (4:3)</PresentationFormat>
  <Paragraphs>53</Paragraphs>
  <Slides>14</Slides>
  <Notes>1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Tema di Office</vt:lpstr>
      <vt:lpstr>LA GEOGRAFIA E  IL GEOGRAFO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GEOGRAFIA E  IL GEOGRAFO</dc:title>
  <dc:creator>Imma</dc:creator>
  <cp:lastModifiedBy>Raffaella Castiello</cp:lastModifiedBy>
  <cp:revision>9</cp:revision>
  <dcterms:created xsi:type="dcterms:W3CDTF">2020-10-29T16:02:35Z</dcterms:created>
  <dcterms:modified xsi:type="dcterms:W3CDTF">2020-11-04T20:10:36Z</dcterms:modified>
</cp:coreProperties>
</file>