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92"/>
    <p:restoredTop sz="92834"/>
  </p:normalViewPr>
  <p:slideViewPr>
    <p:cSldViewPr snapToGrid="0" snapToObjects="1" showGuides="1">
      <p:cViewPr varScale="1">
        <p:scale>
          <a:sx n="96" d="100"/>
          <a:sy n="96" d="100"/>
        </p:scale>
        <p:origin x="280" y="160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E3B5E-B8F0-CD49-81AB-290B50B331BF}" type="datetimeFigureOut">
              <a:rPr lang="it-IT" smtClean="0"/>
              <a:t>27/11/20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C0531-C724-1A46-BA15-F3EE1D432D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8765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C0531-C724-1A46-BA15-F3EE1D432D4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11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1C3EA5-7CC9-9448-9FE1-F50472E13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FFF235-3D1D-D74F-BEFB-B55F3D266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26CB13-6185-6F44-959C-541AF31E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05B6-A9F8-3449-AA29-2AEEFAEE7331}" type="datetimeFigureOut">
              <a:rPr lang="it-IT" smtClean="0"/>
              <a:t>27/11/20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79B4A8-F096-9044-810A-3A9EFE927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91DD7D-2CA1-D842-BAF6-8D6AF1AF9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EA10-6187-244F-999D-40DDB4313D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37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700A7F-C015-F24E-A843-9AABED5F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4D9A24-6F01-FD43-BDD7-0FE25E568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7F057E-950C-F04C-AC7E-1EB0B481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05B6-A9F8-3449-AA29-2AEEFAEE7331}" type="datetimeFigureOut">
              <a:rPr lang="it-IT" smtClean="0"/>
              <a:t>27/11/20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048221-3CC2-3645-8B2C-1900E0D80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7A4917-2A3F-3641-823A-3CB9A917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EA10-6187-244F-999D-40DDB4313D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331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CEEA99F-535B-354A-98B8-F75AC05C3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415229A-A522-A342-8997-635D20F94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661898-5AD8-1A4E-A851-185BA7493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05B6-A9F8-3449-AA29-2AEEFAEE7331}" type="datetimeFigureOut">
              <a:rPr lang="it-IT" smtClean="0"/>
              <a:t>27/11/20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ECD28F-D9B7-BF49-AECC-096BCA16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914217-690B-DF45-BF25-E44A267B1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EA10-6187-244F-999D-40DDB4313D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14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C6BC21-C3C8-4240-844C-4D5498D1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0221A4-8B17-834B-9C65-7FF52D848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88C34A-A2A5-C646-A65A-B82F23F2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05B6-A9F8-3449-AA29-2AEEFAEE7331}" type="datetimeFigureOut">
              <a:rPr lang="it-IT" smtClean="0"/>
              <a:t>27/11/20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F2AA8F-C703-8E4C-9123-5BE1FFF5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7E56A6-771F-9E47-8A61-C857C465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EA10-6187-244F-999D-40DDB4313D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344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7ABC11-2FDF-AF41-A066-41AA96DB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C1695C5-E8EF-8140-9728-6F9A987E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794FFA-DB11-A54E-8976-A8A631DB6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05B6-A9F8-3449-AA29-2AEEFAEE7331}" type="datetimeFigureOut">
              <a:rPr lang="it-IT" smtClean="0"/>
              <a:t>27/11/20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65A9A4-30EA-6046-8A6A-960A62354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9B201B-52E2-EE40-B0C7-3D4EE173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EA10-6187-244F-999D-40DDB4313D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27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DDAD84-E7E7-B644-8A00-E70FEA8D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361F02-C719-024B-A1DB-5A45FB6CD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3D927D8-23D6-6048-8234-CECD8F550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BD33D7-01A2-0944-A68E-95C710777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05B6-A9F8-3449-AA29-2AEEFAEE7331}" type="datetimeFigureOut">
              <a:rPr lang="it-IT" smtClean="0"/>
              <a:t>27/11/20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1B1A73-AF01-0148-AE32-79498FB8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D81A80-1B90-7C4F-BABD-B2230B48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EA10-6187-244F-999D-40DDB4313D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58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C2C153-20BE-B648-A173-D592B9CF7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254EFA-87F3-D540-97EF-AEE6D8E3B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8556B8E-02D3-4B45-B18B-A1271BC65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29B8C69-58D6-B945-8FEF-9FBAD84F2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04FE78F-808A-2941-8AC5-DCB675DDD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928CD8C-7827-7547-B596-67E1A4485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05B6-A9F8-3449-AA29-2AEEFAEE7331}" type="datetimeFigureOut">
              <a:rPr lang="it-IT" smtClean="0"/>
              <a:t>27/11/20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51A088B-7045-B74C-BCFE-26FCADB65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5EC6426-66C9-FA49-AAE7-D35E6720D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EA10-6187-244F-999D-40DDB4313D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728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7277F0-4954-594E-98AF-F8858C959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C599176-8737-4E49-9798-43B03206E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05B6-A9F8-3449-AA29-2AEEFAEE7331}" type="datetimeFigureOut">
              <a:rPr lang="it-IT" smtClean="0"/>
              <a:t>27/11/20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81FBCF1-1E76-A34E-873C-FB315BC1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DBAF804-B7DB-9F43-A333-7E39B642D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EA10-6187-244F-999D-40DDB4313D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28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48230FA-981C-0246-BE61-EFCC4AF7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05B6-A9F8-3449-AA29-2AEEFAEE7331}" type="datetimeFigureOut">
              <a:rPr lang="it-IT" smtClean="0"/>
              <a:t>27/11/20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E833F86-557D-3945-937A-EB2E1272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DB6752-E7B7-E845-B65C-655B97C8E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EA10-6187-244F-999D-40DDB4313D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774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FAEB7-94B3-FF49-A858-35E2BAD8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36F0BE-EC16-1F46-B5B3-E3FBA0ABF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C03C003-BB4F-CE4D-8438-B47717248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6D607E-151D-674A-8C8B-A5C277562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05B6-A9F8-3449-AA29-2AEEFAEE7331}" type="datetimeFigureOut">
              <a:rPr lang="it-IT" smtClean="0"/>
              <a:t>27/11/20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6F9A03-60CE-BE42-AE7D-55D29150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DF3D896-DBCD-2845-8B99-714F8E487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EA10-6187-244F-999D-40DDB4313D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28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D6833F-71B8-E44D-BD10-6A72957C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67794B8-70CF-3145-B1BD-66494595A9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E1F1D1-80AD-0A4B-BD67-67D9CF194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1305F71-CAEA-A34F-BC13-ACFEB6B38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05B6-A9F8-3449-AA29-2AEEFAEE7331}" type="datetimeFigureOut">
              <a:rPr lang="it-IT" smtClean="0"/>
              <a:t>27/11/20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34E154-9235-9E43-8577-867D8659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17EEBF-60D8-8B47-89C4-2CA82A9D8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EA10-6187-244F-999D-40DDB4313D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39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29CDE16-D5B8-3642-8C0D-0B6A714A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425BAD-0E30-884D-8EDD-8683386E7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F739E2-55F3-924D-8A81-8CF8D89E1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305B6-A9F8-3449-AA29-2AEEFAEE7331}" type="datetimeFigureOut">
              <a:rPr lang="it-IT" smtClean="0"/>
              <a:t>27/11/20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90D2FE-65DF-6F4D-9104-469306F21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69EDDE-2053-B34B-A73A-2D5949096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CEA10-6187-244F-999D-40DDB4313D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552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0FCC8B1-89F3-844B-9D68-51EDD839B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" y="797162"/>
            <a:ext cx="12182060" cy="609103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02C8C2-B62E-774D-84A6-F2C2974CBA0C}"/>
              </a:ext>
            </a:extLst>
          </p:cNvPr>
          <p:cNvSpPr txBox="1"/>
          <p:nvPr/>
        </p:nvSpPr>
        <p:spPr>
          <a:xfrm>
            <a:off x="2898475" y="0"/>
            <a:ext cx="764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LA CREAZIONE SECONDO LA SCIENZA</a:t>
            </a:r>
          </a:p>
        </p:txBody>
      </p:sp>
    </p:spTree>
    <p:extLst>
      <p:ext uri="{BB962C8B-B14F-4D97-AF65-F5344CB8AC3E}">
        <p14:creationId xmlns:p14="http://schemas.microsoft.com/office/powerpoint/2010/main" val="1391879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8EEEBA6-6151-2C41-BF54-A39DC404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38" y="3429000"/>
            <a:ext cx="12192000" cy="314341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19C65ED-72A7-5648-8F06-85B7BF590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909" y="332662"/>
            <a:ext cx="4140679" cy="28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86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1C8F3F-0928-CA43-9950-F573DF104A78}"/>
              </a:ext>
            </a:extLst>
          </p:cNvPr>
          <p:cNvSpPr txBox="1"/>
          <p:nvPr/>
        </p:nvSpPr>
        <p:spPr>
          <a:xfrm>
            <a:off x="2521974" y="11208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F87B792-AA1B-D946-BCBE-012C79B0B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70"/>
            <a:ext cx="12192000" cy="667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72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B673473-64CD-BB43-A943-B2EC42C7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62" y="235253"/>
            <a:ext cx="11722308" cy="587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89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4799977-2019-4848-8805-9E7F44E40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206" y="0"/>
            <a:ext cx="948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48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6057D726-8A46-1043-BF12-3AF68079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1" y="89199"/>
            <a:ext cx="12042098" cy="66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8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B1F1B9B-6FE9-9147-BDC7-6B5CB22A1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98" y="672860"/>
            <a:ext cx="10771811" cy="558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31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9FDC8848-800D-E24E-ACF6-4425504AE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550" y="3416300"/>
            <a:ext cx="88900" cy="254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5A6C96E-804D-E94F-8E7C-C0790B633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337" y="747507"/>
            <a:ext cx="6232225" cy="6187194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D33B57B-0184-B849-B999-D79437B082FE}"/>
              </a:ext>
            </a:extLst>
          </p:cNvPr>
          <p:cNvSpPr txBox="1"/>
          <p:nvPr/>
        </p:nvSpPr>
        <p:spPr>
          <a:xfrm>
            <a:off x="3113237" y="224287"/>
            <a:ext cx="682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RICOPIA LO SCHEMA SUL QUADERNO</a:t>
            </a:r>
          </a:p>
        </p:txBody>
      </p:sp>
    </p:spTree>
    <p:extLst>
      <p:ext uri="{BB962C8B-B14F-4D97-AF65-F5344CB8AC3E}">
        <p14:creationId xmlns:p14="http://schemas.microsoft.com/office/powerpoint/2010/main" val="22595631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</TotalTime>
  <Words>11</Words>
  <Application>Microsoft Macintosh PowerPoint</Application>
  <PresentationFormat>Widescreen</PresentationFormat>
  <Paragraphs>3</Paragraphs>
  <Slides>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32</cp:revision>
  <dcterms:created xsi:type="dcterms:W3CDTF">2020-11-26T15:25:49Z</dcterms:created>
  <dcterms:modified xsi:type="dcterms:W3CDTF">2020-11-27T08:09:33Z</dcterms:modified>
</cp:coreProperties>
</file>