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 snapToObjects="1" showGuides="1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99D040-0CA6-7941-8035-273FD86AD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497D308-9F25-104F-81CA-89681BE92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C2B6B45-3608-2747-89AB-DC34CEAB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0378AFC-E7AE-A34E-B0BF-7CE72797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212760F-B1E3-474D-ABB2-98E764C0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91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53E3B19-6594-4E45-B427-90131194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1BEA697-AA04-684D-A3DC-490B53162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1291842-9BC4-BD41-91BF-CC745916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5A5464F-9025-5F48-8051-D39EA348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DF430B9-F1F9-C543-9B77-74D6EFC9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00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07E6F83C-9F87-0643-AC95-D3EEBEF64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28E0885-4117-B84D-B602-F10A7D0E4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3BEA891-D713-9840-BAA0-0C89C58C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44A7CE8-3423-F844-99E5-ABF3E64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ABF33F8-718C-FB43-9989-3826ADEC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10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0E5358-378F-F147-A8D8-E834D7DA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510AB86-EB57-2246-8935-3E2F083F6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A26C8C8-2A18-C540-B837-703C8479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2AACE64-8E12-E441-B995-CDA8C947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FEB7FA-20EE-2B44-BAC0-A38AF215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6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C604D9-FA1C-A547-9437-B637E889A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AF45F37-5D5F-C34A-9AD0-B5152CBCF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FB63612-8607-644F-BD50-A6AEA13F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917E9F4-B919-9E43-AFBD-8EDC7527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A31BCA8-6434-FA49-8CEA-80884281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1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48AB53-BCE2-3F40-AA2B-1C06B4F8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AE433FA-47AB-494E-9A27-8466F286D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D70FC40-0CFF-264C-B8AD-7A71A4C87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923DAA3-BE00-AD41-B2E9-E49690B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853A148-41C0-AC42-B043-48A1F289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AA3A59C-4A17-3E44-A263-89B63169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67B0D10-5730-9C4D-A57C-8A80C6D5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8F32F4E-CFC8-D349-9A5D-360B80E2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946A2BE-4BF6-1F4E-BCEE-D3282FAF5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6FB3446-33A2-064B-8E11-69A43BF3F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6EE9DBA-8F58-D049-A9D3-41BD41F60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05B7653-A109-5C41-8FAC-15368990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575F3B2-BA31-B344-BA19-1CE8F4DF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1D8F53C-3530-F84B-BF6C-7DEE1CAB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29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EED453-DD97-BF44-81D6-D64598A5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2412FD9-797D-DF4C-8DEF-EDFF3594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11CFB5B-8049-7240-A668-29299373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4685F5F-FAE6-8C48-B6C9-54F96559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4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890FE48-0E55-D043-9E29-3DBE927A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D4E3E25-4F3D-F843-9D91-C5BEC880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A6BFAEB-B0E0-AC44-AD30-C5E72DCE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272929-85D9-714E-BD15-2005BB84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400E56-87F4-7A40-8F37-0DDDFB62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ED76B11-AD09-F244-989A-872B309F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D96BA59-4290-494E-9526-D6A418D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D154AA9-ABF5-8349-8912-03CA6041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DC3208D-1B80-B347-A8AB-DF3BDA5D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9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C4D973-F35F-5C4A-AE8C-FDAC4311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5721F5AD-85A2-AE4C-9ECE-C7F049636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36B1618-C583-624B-B507-7A66EDCFC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440D578-969E-5743-89D9-E8510C9A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2FAD0D-51AA-AC44-B347-875134F1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08D8819-E510-BC48-9E85-9AEC4A96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60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70840E9-A61E-E54F-99E3-6E38ECBC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69505CD-6B0E-7242-BE3B-1DAF38299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A133DA2-9B13-8643-A2BD-5348B39F8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46CD-43AC-A94E-9314-447DA6A37396}" type="datetimeFigureOut">
              <a:rPr lang="it-IT" smtClean="0"/>
              <a:t>20/11/2020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216F9E7-5F3E-C44A-9B39-79E5F6942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774ECF2-921E-F445-AB85-6271C90E9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B225-32B8-E64E-9DFE-47E71868BF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2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81D2FCB-A5C1-C440-B59C-B6FE6E4B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68" y="1137389"/>
            <a:ext cx="8011064" cy="572061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3F556E6-CD7A-BB40-9AF6-71FB557E3E87}"/>
              </a:ext>
            </a:extLst>
          </p:cNvPr>
          <p:cNvSpPr txBox="1"/>
          <p:nvPr/>
        </p:nvSpPr>
        <p:spPr>
          <a:xfrm>
            <a:off x="2915728" y="396815"/>
            <a:ext cx="954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mplitude-Medium" panose="02000606040000020004" pitchFamily="2" charset="0"/>
                <a:cs typeface="Amplitude-Medium" panose="02000606040000020004" pitchFamily="2" charset="0"/>
              </a:rPr>
              <a:t>LA CREAZIONE SECONDO LA BIBBIA</a:t>
            </a:r>
          </a:p>
        </p:txBody>
      </p:sp>
    </p:spTree>
    <p:extLst>
      <p:ext uri="{BB962C8B-B14F-4D97-AF65-F5344CB8AC3E}">
        <p14:creationId xmlns:p14="http://schemas.microsoft.com/office/powerpoint/2010/main" val="636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24818FD9-30E6-AC42-9944-EF5A3F8B5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64" y="2476520"/>
            <a:ext cx="9750136" cy="27219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23F3348-8F01-974C-AB9B-A277DA66CD93}"/>
              </a:ext>
            </a:extLst>
          </p:cNvPr>
          <p:cNvSpPr txBox="1"/>
          <p:nvPr/>
        </p:nvSpPr>
        <p:spPr>
          <a:xfrm>
            <a:off x="3122023" y="587828"/>
            <a:ext cx="727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IL RACCONTO DELLA CREAZIONE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4ADCE35-6AF3-FF43-A298-D6AFD289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3" y="1835780"/>
            <a:ext cx="2268881" cy="33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E8E15DC-888A-0941-8BFA-28B2CD8938E0}"/>
              </a:ext>
            </a:extLst>
          </p:cNvPr>
          <p:cNvSpPr txBox="1"/>
          <p:nvPr/>
        </p:nvSpPr>
        <p:spPr>
          <a:xfrm>
            <a:off x="4899804" y="16907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5A7EC2A-821D-4B49-9CB5-FCA9F91B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92" y="2060109"/>
            <a:ext cx="9589821" cy="30148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F3469E2-E6FC-CF44-AF4A-3474A3619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1" y="1418492"/>
            <a:ext cx="2457618" cy="36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FDA9A3C-991F-084C-A1C4-08F125B97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94" y="0"/>
            <a:ext cx="5451231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19CF78A-CB33-3D41-8CF1-6C057BD8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75" y="0"/>
            <a:ext cx="5451231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B0F10CC-BDF4-A743-B942-7E0851C971BC}"/>
              </a:ext>
            </a:extLst>
          </p:cNvPr>
          <p:cNvSpPr txBox="1"/>
          <p:nvPr/>
        </p:nvSpPr>
        <p:spPr>
          <a:xfrm>
            <a:off x="5124090" y="155276"/>
            <a:ext cx="273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LEGGI E COMPLETA</a:t>
            </a:r>
          </a:p>
        </p:txBody>
      </p:sp>
    </p:spTree>
    <p:extLst>
      <p:ext uri="{BB962C8B-B14F-4D97-AF65-F5344CB8AC3E}">
        <p14:creationId xmlns:p14="http://schemas.microsoft.com/office/powerpoint/2010/main" val="70910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DBC566D-D98A-684F-8B62-BD05060A7737}"/>
              </a:ext>
            </a:extLst>
          </p:cNvPr>
          <p:cNvSpPr txBox="1"/>
          <p:nvPr/>
        </p:nvSpPr>
        <p:spPr>
          <a:xfrm>
            <a:off x="1227909" y="483079"/>
            <a:ext cx="1009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RICOPIA LO SCHEMA NUMERICO DELLA CREAZIONE SUL QUADERNO E COLORA CON LA TECNICA CHE PREFERISCI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85B8AED-239D-8A4C-9154-E6072FE6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602911"/>
            <a:ext cx="8464732" cy="59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0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27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Amplitude-Medium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Ospite</cp:lastModifiedBy>
  <cp:revision>23</cp:revision>
  <dcterms:created xsi:type="dcterms:W3CDTF">2020-11-19T16:22:05Z</dcterms:created>
  <dcterms:modified xsi:type="dcterms:W3CDTF">2020-11-20T11:58:18Z</dcterms:modified>
</cp:coreProperties>
</file>