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71B2-E971-4FCE-8B17-AEF1FBE9BD24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5C4D-37FD-488F-8ED0-13EA32B4FD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21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4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1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734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24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1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1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3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8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55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vocechestecca.com/2019/09/21/quanti-pianeti-simili-alla-terra-esistono-lo-sapremo-prest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6B115-4B73-4F36-9779-8CF957B8F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58" y="601883"/>
            <a:ext cx="4078117" cy="4872941"/>
          </a:xfrm>
        </p:spPr>
        <p:txBody>
          <a:bodyPr>
            <a:normAutofit/>
          </a:bodyPr>
          <a:lstStyle/>
          <a:p>
            <a:r>
              <a:rPr lang="it-IT" dirty="0"/>
              <a:t>LA CREAZIONE DEL MONDO SECONDO LA SCIENZA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572A4C-D7FD-474E-8859-820058EE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4768769" y="474562"/>
            <a:ext cx="7330634" cy="60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4E7E-142F-4A05-943C-A6B6A30B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7" y="203200"/>
            <a:ext cx="10634133" cy="7450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LA RISPOSTA DELLA SCIENZA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3CD090-C2FC-4818-A0C7-87C7FD90BC18}"/>
              </a:ext>
            </a:extLst>
          </p:cNvPr>
          <p:cNvSpPr txBox="1"/>
          <p:nvPr/>
        </p:nvSpPr>
        <p:spPr>
          <a:xfrm>
            <a:off x="1046579" y="1194453"/>
            <a:ext cx="2968917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ANCHE LA SCIENZA SI E’ INTERROGATA SU COME SI E’ FORMATA LA TERRA ED E’ APPARSA LA VITA DANDO ORIGINE A MOLTE IPOTESI. LA PIU’ DIFFUSA E’ LA TEORIA DEL </a:t>
            </a:r>
            <a:r>
              <a:rPr lang="it-IT" dirty="0">
                <a:solidFill>
                  <a:srgbClr val="FF0000"/>
                </a:solidFill>
              </a:rPr>
              <a:t>BIG BANG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A785573-EC62-42DE-BB23-933688F6C6B7}"/>
              </a:ext>
            </a:extLst>
          </p:cNvPr>
          <p:cNvCxnSpPr>
            <a:cxnSpLocks/>
          </p:cNvCxnSpPr>
          <p:nvPr/>
        </p:nvCxnSpPr>
        <p:spPr>
          <a:xfrm flipV="1">
            <a:off x="9200444" y="1749778"/>
            <a:ext cx="936978" cy="41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21A29DC-CF86-4475-B63B-C532E567BB30}"/>
              </a:ext>
            </a:extLst>
          </p:cNvPr>
          <p:cNvCxnSpPr/>
          <p:nvPr/>
        </p:nvCxnSpPr>
        <p:spPr>
          <a:xfrm>
            <a:off x="8150578" y="4538133"/>
            <a:ext cx="1388533" cy="15917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8D519851-E505-4EA1-B291-17BA6A5D0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0" y="1413810"/>
            <a:ext cx="6121926" cy="480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1BFFFE-F3E5-4D72-8093-1F6A8346950B}"/>
              </a:ext>
            </a:extLst>
          </p:cNvPr>
          <p:cNvSpPr txBox="1"/>
          <p:nvPr/>
        </p:nvSpPr>
        <p:spPr>
          <a:xfrm>
            <a:off x="1178488" y="3883098"/>
            <a:ext cx="2837008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2000" b="0" i="0" dirty="0">
                <a:solidFill>
                  <a:srgbClr val="343434"/>
                </a:solidFill>
                <a:effectLst/>
                <a:latin typeface="leggimiregular"/>
              </a:rPr>
              <a:t>Circa 15 miliardi di anni fa l’universo, formato da una nuvola di gas e polvere, si surriscaldò ed esplose formando con gli ammassi di materia le stelle e le galassie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269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8DBDEAB-ECAB-48C9-8415-30E07126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3" y="381289"/>
            <a:ext cx="3849609" cy="37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1F15AF9-730A-4D6A-ACB1-3C764263815B}"/>
              </a:ext>
            </a:extLst>
          </p:cNvPr>
          <p:cNvSpPr txBox="1"/>
          <p:nvPr/>
        </p:nvSpPr>
        <p:spPr>
          <a:xfrm>
            <a:off x="1539504" y="440728"/>
            <a:ext cx="4775200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b="0" i="0" dirty="0">
                <a:solidFill>
                  <a:srgbClr val="343434"/>
                </a:solidFill>
                <a:effectLst/>
                <a:latin typeface="leggimiregular"/>
              </a:rPr>
              <a:t>Circa 5 miliardi di anni fa nacque la Terra che all'inizio era infuocata. Quando si raffreddò si formò la crosta terrestre e fu circondata dall’atmosfera. Le grandi piogge formarono mari e laghi. Nell’acqua ebbero origine i primi organismi viventi che diventarono sempre più grandi e complessi.</a:t>
            </a:r>
            <a:endParaRPr lang="it-IT" sz="20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47ED814-0475-408D-A08B-6B9F3A7E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7" y="3429000"/>
            <a:ext cx="5301205" cy="31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1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8C41861-0C7B-486F-AC4C-A09FD924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674"/>
            <a:ext cx="5863059" cy="43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BA10F59F-3BB8-4427-9487-E7D6E9CD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9" y="163674"/>
            <a:ext cx="5904089" cy="29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26D408-BFC2-4D7D-A984-23CA066A0F89}"/>
              </a:ext>
            </a:extLst>
          </p:cNvPr>
          <p:cNvSpPr txBox="1"/>
          <p:nvPr/>
        </p:nvSpPr>
        <p:spPr>
          <a:xfrm>
            <a:off x="6767832" y="3576578"/>
            <a:ext cx="375019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GLI ESSERI VIVENTI  CON IL PASSARE DEI SECOLI DIVENNERO SEMPRE PIU’ COMPLESSI E INFINE CIRCA 400 MILIONI DI ANNI FA APPARVE SULLA TERRA L’UOMO.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D98DE7-8F3D-40C1-B0E3-45F338D54E7C}"/>
              </a:ext>
            </a:extLst>
          </p:cNvPr>
          <p:cNvSpPr txBox="1"/>
          <p:nvPr/>
        </p:nvSpPr>
        <p:spPr>
          <a:xfrm>
            <a:off x="127322" y="423515"/>
            <a:ext cx="557899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NELL’ACQUA SI FORMARONO I PRIMI ORGANISMI UNICELLULARI CHE DOPO LUNGHISSIME TRASFORMAZIONI DIEDERO ORIGINE A PIANTE E ANIMALI.</a:t>
            </a:r>
          </a:p>
        </p:txBody>
      </p:sp>
    </p:spTree>
    <p:extLst>
      <p:ext uri="{BB962C8B-B14F-4D97-AF65-F5344CB8AC3E}">
        <p14:creationId xmlns:p14="http://schemas.microsoft.com/office/powerpoint/2010/main" val="213398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39CBD-D007-4D8B-BC8A-9767BFFA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3200"/>
            <a:ext cx="8534400" cy="745067"/>
          </a:xfrm>
          <a:solidFill>
            <a:srgbClr val="FF0000"/>
          </a:solidFill>
        </p:spPr>
        <p:txBody>
          <a:bodyPr/>
          <a:lstStyle/>
          <a:p>
            <a:r>
              <a:rPr lang="it-IT" dirty="0"/>
              <a:t>SCIENZA O RELIGIONE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DCF573-351D-49F7-AA07-23A5B11A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2" y="1206309"/>
            <a:ext cx="8263468" cy="48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8C6141-8D7A-4F82-83C4-DF846C4370DF}"/>
              </a:ext>
            </a:extLst>
          </p:cNvPr>
          <p:cNvSpPr txBox="1"/>
          <p:nvPr/>
        </p:nvSpPr>
        <p:spPr>
          <a:xfrm>
            <a:off x="481012" y="1580444"/>
            <a:ext cx="3063699" cy="40934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SULL’ORIGINE DEL MONDO LA RELIGIONE E LA SCIENZA DANNO RISPOSTE DIVERSE.LA SCIENZA CI DICE </a:t>
            </a:r>
            <a:r>
              <a:rPr lang="it-IT" sz="2000" dirty="0">
                <a:solidFill>
                  <a:srgbClr val="FF0000"/>
                </a:solidFill>
              </a:rPr>
              <a:t>QUANDO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FF0000"/>
                </a:solidFill>
              </a:rPr>
              <a:t>COME</a:t>
            </a:r>
            <a:r>
              <a:rPr lang="it-IT" sz="2000" dirty="0"/>
              <a:t> E’ NATA E SI E’ SVILUPPATA LA VITA , MENTRE LA RELIGIONE CI DICE</a:t>
            </a:r>
            <a:r>
              <a:rPr lang="it-IT" sz="2000" dirty="0">
                <a:solidFill>
                  <a:srgbClr val="FF0000"/>
                </a:solidFill>
              </a:rPr>
              <a:t> CHI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FF0000"/>
                </a:solidFill>
              </a:rPr>
              <a:t>PERCHE’</a:t>
            </a:r>
            <a:r>
              <a:rPr lang="it-IT" sz="2000" dirty="0"/>
              <a:t>HA CREATO IL MONDO E GLI ESSERI VIVENTI.</a:t>
            </a:r>
          </a:p>
        </p:txBody>
      </p:sp>
    </p:spTree>
    <p:extLst>
      <p:ext uri="{BB962C8B-B14F-4D97-AF65-F5344CB8AC3E}">
        <p14:creationId xmlns:p14="http://schemas.microsoft.com/office/powerpoint/2010/main" val="26117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5F3C1-0101-4691-94AA-2230FCD8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89" y="231351"/>
            <a:ext cx="5181600" cy="127007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sz="4400" dirty="0"/>
              <a:t>ATTIVITA’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BDF866-0D9C-4993-B0A6-7B9723148B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844"/>
            <a:ext cx="51816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972E88-05F1-40E0-B027-188B173BAFD6}"/>
              </a:ext>
            </a:extLst>
          </p:cNvPr>
          <p:cNvSpPr txBox="1"/>
          <p:nvPr/>
        </p:nvSpPr>
        <p:spPr>
          <a:xfrm>
            <a:off x="824089" y="1998135"/>
            <a:ext cx="4301067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RICOPIA LA TABELLA A LATO SUL QUADERNO E POI COMPLETA  INSERENDO LE RISPOSTE GIUSTE.</a:t>
            </a:r>
          </a:p>
        </p:txBody>
      </p:sp>
    </p:spTree>
    <p:extLst>
      <p:ext uri="{BB962C8B-B14F-4D97-AF65-F5344CB8AC3E}">
        <p14:creationId xmlns:p14="http://schemas.microsoft.com/office/powerpoint/2010/main" val="7260293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205</TotalTime>
  <Words>241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leggimiregular</vt:lpstr>
      <vt:lpstr>Wingdings 3</vt:lpstr>
      <vt:lpstr>Sezione</vt:lpstr>
      <vt:lpstr>LA CREAZIONE DEL MONDO SECONDO LA SCIENZA</vt:lpstr>
      <vt:lpstr>LA RISPOSTA DELLA SCIENZA</vt:lpstr>
      <vt:lpstr>Presentazione standard di PowerPoint</vt:lpstr>
      <vt:lpstr>Presentazione standard di PowerPoint</vt:lpstr>
      <vt:lpstr>SCIENZA O RELIGIONE</vt:lpstr>
      <vt:lpstr>ATTIVITA’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CREAZIONE DEL MONDO SECONDO LA SCIENZA</dc:title>
  <dc:creator>Simone Barbato</dc:creator>
  <cp:lastModifiedBy>Simone Barbato</cp:lastModifiedBy>
  <cp:revision>17</cp:revision>
  <dcterms:created xsi:type="dcterms:W3CDTF">2020-11-24T21:28:30Z</dcterms:created>
  <dcterms:modified xsi:type="dcterms:W3CDTF">2020-11-25T21:01:01Z</dcterms:modified>
</cp:coreProperties>
</file>