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49" autoAdjust="0"/>
    <p:restoredTop sz="94660"/>
  </p:normalViewPr>
  <p:slideViewPr>
    <p:cSldViewPr snapToGrid="0">
      <p:cViewPr varScale="1">
        <p:scale>
          <a:sx n="98" d="100"/>
          <a:sy n="98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2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908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2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6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5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1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8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9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3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66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07430331-9702-4967-A969-780243752B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76200" y="39443"/>
            <a:ext cx="12192002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595F94C-7B1D-45BE-BCBF-ECE78151A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4890" y="696150"/>
            <a:ext cx="10314622" cy="3272346"/>
          </a:xfrm>
        </p:spPr>
        <p:txBody>
          <a:bodyPr anchor="b">
            <a:normAutofit/>
          </a:bodyPr>
          <a:lstStyle/>
          <a:p>
            <a:r>
              <a:rPr lang="it-IT" sz="6600" b="1" dirty="0">
                <a:solidFill>
                  <a:schemeClr val="bg1"/>
                </a:solidFill>
              </a:rPr>
              <a:t>LA CREAZIONE DEL MONDO SECONDO LA BIBBIA</a:t>
            </a:r>
          </a:p>
        </p:txBody>
      </p:sp>
    </p:spTree>
    <p:extLst>
      <p:ext uri="{BB962C8B-B14F-4D97-AF65-F5344CB8AC3E}">
        <p14:creationId xmlns:p14="http://schemas.microsoft.com/office/powerpoint/2010/main" val="71652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2FCD870-769C-425E-B0B8-1A329EF656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6" y="1726465"/>
            <a:ext cx="4137636" cy="25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A24A9F2-ADAB-4FCD-88BF-940DE640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6" y="4535209"/>
            <a:ext cx="4881739" cy="21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9C75B4C-BAB4-1E44-B393-6BAAEB491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96" y="2327564"/>
            <a:ext cx="6554873" cy="171743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D82FD22-C4CD-8544-AB9E-D3C4637D9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29575"/>
            <a:ext cx="10058400" cy="8763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54B257A-2E25-B640-9EB5-1B0226E0F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180" y="4709862"/>
            <a:ext cx="6457554" cy="171743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60ECF5C-68AD-9A41-A889-CA8420D27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300" y="782857"/>
            <a:ext cx="6121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8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DA221C-1832-44B6-B760-D089867613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7861" y="1496291"/>
            <a:ext cx="3211315" cy="31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E9074A-8664-D44A-A066-99B57C06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931" y="713378"/>
            <a:ext cx="6454954" cy="15975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B0C0DA7-643B-2A40-8115-3E42ACF7D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958" y="2287018"/>
            <a:ext cx="6897903" cy="462503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768816-E5AF-F749-8ED5-1935C70A56AA}"/>
              </a:ext>
            </a:extLst>
          </p:cNvPr>
          <p:cNvSpPr txBox="1"/>
          <p:nvPr/>
        </p:nvSpPr>
        <p:spPr>
          <a:xfrm>
            <a:off x="3092334" y="190158"/>
            <a:ext cx="3571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50"/>
                </a:solidFill>
              </a:rPr>
              <a:t>IL LIBRO DELLA GENESI</a:t>
            </a:r>
          </a:p>
        </p:txBody>
      </p:sp>
    </p:spTree>
    <p:extLst>
      <p:ext uri="{BB962C8B-B14F-4D97-AF65-F5344CB8AC3E}">
        <p14:creationId xmlns:p14="http://schemas.microsoft.com/office/powerpoint/2010/main" val="857827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C1887B8-B328-B944-B23F-B0CFDBCC9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62" y="836023"/>
            <a:ext cx="7538512" cy="58972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C9D26B-6088-CC44-8D49-1A7572E05330}"/>
              </a:ext>
            </a:extLst>
          </p:cNvPr>
          <p:cNvSpPr txBox="1"/>
          <p:nvPr/>
        </p:nvSpPr>
        <p:spPr>
          <a:xfrm>
            <a:off x="3566160" y="124692"/>
            <a:ext cx="466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LA CREAZIONE PER I CRISTIANI (Genesi 1, 1-31)</a:t>
            </a:r>
          </a:p>
        </p:txBody>
      </p:sp>
    </p:spTree>
    <p:extLst>
      <p:ext uri="{BB962C8B-B14F-4D97-AF65-F5344CB8AC3E}">
        <p14:creationId xmlns:p14="http://schemas.microsoft.com/office/powerpoint/2010/main" val="2268419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1B37CF-B3E8-E74E-A26D-C742721DB956}"/>
              </a:ext>
            </a:extLst>
          </p:cNvPr>
          <p:cNvSpPr txBox="1"/>
          <p:nvPr/>
        </p:nvSpPr>
        <p:spPr>
          <a:xfrm>
            <a:off x="457200" y="0"/>
            <a:ext cx="11025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algn="ctr"/>
            <a:r>
              <a:rPr lang="it-IT" sz="2800" b="1" dirty="0">
                <a:solidFill>
                  <a:srgbClr val="00B050"/>
                </a:solidFill>
              </a:rPr>
              <a:t>RICOPIA LO SCHEMA DELLA CREAZIONE SUL QUADERNO, INSERISCI LE PAROLE MANCANTI E FAI I RELATIVI DISEGNI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FDA4007-307D-2B45-9AFA-84E3AAC0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94" y="1231106"/>
            <a:ext cx="5628461" cy="58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87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39</Words>
  <Application>Microsoft Macintosh PowerPoint</Application>
  <PresentationFormat>Widescreen</PresentationFormat>
  <Paragraphs>5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LA CREAZIONE DEL MONDO SECONDO LA BIBBIA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CREAZIONE DEL MONDO SECONDO LA BIBBIA</dc:title>
  <dc:creator>Simone Barbato</dc:creator>
  <cp:lastModifiedBy>Microsoft Office User</cp:lastModifiedBy>
  <cp:revision>35</cp:revision>
  <dcterms:created xsi:type="dcterms:W3CDTF">2020-11-17T18:08:04Z</dcterms:created>
  <dcterms:modified xsi:type="dcterms:W3CDTF">2020-11-20T07:34:38Z</dcterms:modified>
</cp:coreProperties>
</file>