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smtClean="0">
                <a:solidFill>
                  <a:srgbClr val="FF0000"/>
                </a:solidFill>
              </a:rPr>
              <a:t>           THE - TOYS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303912" y="4777379"/>
            <a:ext cx="3499556" cy="1126283"/>
          </a:xfrm>
        </p:spPr>
        <p:txBody>
          <a:bodyPr/>
          <a:lstStyle/>
          <a:p>
            <a:r>
              <a:rPr lang="it-IT" dirty="0" smtClean="0"/>
              <a:t>Inglese classe </a:t>
            </a:r>
            <a:r>
              <a:rPr lang="it-IT" dirty="0" smtClean="0"/>
              <a:t>2° </a:t>
            </a:r>
            <a:r>
              <a:rPr lang="it-IT" dirty="0" smtClean="0"/>
              <a:t>E Siciliano </a:t>
            </a:r>
            <a:endParaRPr lang="it-IT" dirty="0" smtClean="0"/>
          </a:p>
          <a:p>
            <a:r>
              <a:rPr lang="it-IT" dirty="0" err="1" smtClean="0"/>
              <a:t>Ins</a:t>
            </a:r>
            <a:r>
              <a:rPr lang="it-IT" dirty="0" smtClean="0"/>
              <a:t>. Vincenza Mele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009" y="1580445"/>
            <a:ext cx="1692147" cy="14224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6889" y="4371067"/>
            <a:ext cx="2077156" cy="200099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9806" y="555444"/>
            <a:ext cx="2106965" cy="253999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667" y="825482"/>
            <a:ext cx="3037945" cy="217736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5423" y="3095443"/>
            <a:ext cx="963251" cy="835224"/>
          </a:xfrm>
          <a:prstGeom prst="rect">
            <a:avLst/>
          </a:prstGeom>
        </p:spPr>
      </p:pic>
      <p:pic>
        <p:nvPicPr>
          <p:cNvPr id="10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76622" y="5206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24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16001" y="395111"/>
            <a:ext cx="10679288" cy="5949245"/>
          </a:xfrm>
          <a:prstGeom prst="rect">
            <a:avLst/>
          </a:prstGeom>
        </p:spPr>
      </p:pic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98844" y="13292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0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32089" y="361245"/>
            <a:ext cx="8452429" cy="6287911"/>
          </a:xfrm>
          <a:prstGeom prst="rect">
            <a:avLst/>
          </a:prstGeom>
        </p:spPr>
      </p:pic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69599" y="15550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13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453046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Wednesday 18 </a:t>
            </a:r>
            <a:r>
              <a:rPr lang="it-IT" dirty="0" err="1" smtClean="0"/>
              <a:t>November</a:t>
            </a:r>
            <a:r>
              <a:rPr lang="it-IT" dirty="0" smtClean="0"/>
              <a:t> 2020</a:t>
            </a:r>
            <a:br>
              <a:rPr lang="it-IT" dirty="0" smtClean="0"/>
            </a:br>
            <a:r>
              <a:rPr lang="it-IT" dirty="0">
                <a:solidFill>
                  <a:srgbClr val="FF0000"/>
                </a:solidFill>
              </a:rPr>
              <a:t>S</a:t>
            </a:r>
            <a:r>
              <a:rPr lang="it-IT" dirty="0" smtClean="0">
                <a:solidFill>
                  <a:srgbClr val="FF0000"/>
                </a:solidFill>
              </a:rPr>
              <a:t>crivi, disegna e leggi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Write, </a:t>
            </a:r>
            <a:r>
              <a:rPr lang="it-IT" dirty="0" err="1" smtClean="0">
                <a:solidFill>
                  <a:srgbClr val="FF0000"/>
                </a:solidFill>
              </a:rPr>
              <a:t>draw</a:t>
            </a:r>
            <a:r>
              <a:rPr lang="it-IT" dirty="0" smtClean="0">
                <a:solidFill>
                  <a:srgbClr val="FF0000"/>
                </a:solidFill>
              </a:rPr>
              <a:t> and </a:t>
            </a:r>
            <a:r>
              <a:rPr lang="it-IT" dirty="0" err="1" smtClean="0">
                <a:solidFill>
                  <a:srgbClr val="FF0000"/>
                </a:solidFill>
              </a:rPr>
              <a:t>read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89212" y="2257778"/>
            <a:ext cx="8915400" cy="3653444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The </a:t>
            </a:r>
            <a:r>
              <a:rPr lang="it-IT" sz="2800" dirty="0" err="1" smtClean="0">
                <a:solidFill>
                  <a:srgbClr val="FF0000"/>
                </a:solidFill>
              </a:rPr>
              <a:t>toys</a:t>
            </a:r>
            <a:r>
              <a:rPr lang="it-IT" sz="2800" dirty="0" smtClean="0">
                <a:solidFill>
                  <a:srgbClr val="FF0000"/>
                </a:solidFill>
              </a:rPr>
              <a:t>   I giocattoli</a:t>
            </a:r>
          </a:p>
          <a:p>
            <a:r>
              <a:rPr lang="it-IT" sz="2800" dirty="0" smtClean="0">
                <a:solidFill>
                  <a:schemeClr val="tx1"/>
                </a:solidFill>
              </a:rPr>
              <a:t>Car – macchina</a:t>
            </a:r>
          </a:p>
          <a:p>
            <a:r>
              <a:rPr lang="it-IT" sz="2800" dirty="0" smtClean="0">
                <a:solidFill>
                  <a:schemeClr val="tx1"/>
                </a:solidFill>
              </a:rPr>
              <a:t>Robot – robot</a:t>
            </a:r>
          </a:p>
          <a:p>
            <a:r>
              <a:rPr lang="it-IT" sz="2800" dirty="0" err="1" smtClean="0">
                <a:solidFill>
                  <a:schemeClr val="tx1"/>
                </a:solidFill>
              </a:rPr>
              <a:t>Doll</a:t>
            </a:r>
            <a:r>
              <a:rPr lang="it-IT" sz="2800" dirty="0" smtClean="0">
                <a:solidFill>
                  <a:schemeClr val="tx1"/>
                </a:solidFill>
              </a:rPr>
              <a:t>   - bambola</a:t>
            </a:r>
          </a:p>
          <a:p>
            <a:r>
              <a:rPr lang="it-IT" sz="2800" dirty="0" smtClean="0">
                <a:solidFill>
                  <a:schemeClr val="tx1"/>
                </a:solidFill>
              </a:rPr>
              <a:t>Lego </a:t>
            </a:r>
            <a:r>
              <a:rPr lang="it-IT" sz="2800" dirty="0" err="1" smtClean="0">
                <a:solidFill>
                  <a:schemeClr val="tx1"/>
                </a:solidFill>
              </a:rPr>
              <a:t>bricks</a:t>
            </a:r>
            <a:r>
              <a:rPr lang="it-IT" sz="2800" dirty="0" smtClean="0">
                <a:solidFill>
                  <a:schemeClr val="tx1"/>
                </a:solidFill>
              </a:rPr>
              <a:t>  - costruzioni</a:t>
            </a:r>
          </a:p>
          <a:p>
            <a:r>
              <a:rPr lang="it-IT" sz="2800" dirty="0" smtClean="0">
                <a:solidFill>
                  <a:schemeClr val="tx1"/>
                </a:solidFill>
              </a:rPr>
              <a:t>Puzzle – puzzle </a:t>
            </a:r>
          </a:p>
          <a:p>
            <a:endParaRPr lang="it-IT" sz="2800" dirty="0">
              <a:solidFill>
                <a:schemeClr val="tx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9556" y="2743200"/>
            <a:ext cx="1264355" cy="72248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3911" y="3008489"/>
            <a:ext cx="1027289" cy="91439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9312" y="3465689"/>
            <a:ext cx="1117600" cy="84741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2889" y="4103510"/>
            <a:ext cx="1783644" cy="75071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9312" y="4854221"/>
            <a:ext cx="966788" cy="835378"/>
          </a:xfrm>
          <a:prstGeom prst="rect">
            <a:avLst/>
          </a:prstGeom>
        </p:spPr>
      </p:pic>
      <p:pic>
        <p:nvPicPr>
          <p:cNvPr id="10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05155" y="6241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0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49349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Wednesday 25 </a:t>
            </a:r>
            <a:r>
              <a:rPr lang="it-IT" dirty="0" err="1" smtClean="0"/>
              <a:t>november</a:t>
            </a:r>
            <a:r>
              <a:rPr lang="it-IT" dirty="0" smtClean="0"/>
              <a:t> 2020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89212" y="1275644"/>
            <a:ext cx="8915400" cy="5012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dirty="0" smtClean="0">
                <a:solidFill>
                  <a:srgbClr val="FF0000"/>
                </a:solidFill>
              </a:rPr>
              <a:t>Write and </a:t>
            </a:r>
            <a:r>
              <a:rPr lang="it-IT" sz="2800" dirty="0" err="1" smtClean="0">
                <a:solidFill>
                  <a:srgbClr val="FF0000"/>
                </a:solidFill>
              </a:rPr>
              <a:t>read</a:t>
            </a:r>
            <a:r>
              <a:rPr lang="it-IT" sz="2800" dirty="0" smtClean="0">
                <a:solidFill>
                  <a:srgbClr val="FF0000"/>
                </a:solidFill>
              </a:rPr>
              <a:t>  Scrivi e leggi</a:t>
            </a:r>
            <a:endParaRPr lang="it-IT" sz="2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it-IT" sz="2800" dirty="0" smtClean="0">
                <a:solidFill>
                  <a:schemeClr val="tx1"/>
                </a:solidFill>
              </a:rPr>
              <a:t>I </a:t>
            </a:r>
            <a:r>
              <a:rPr lang="it-IT" sz="2800" dirty="0" err="1" smtClean="0">
                <a:solidFill>
                  <a:schemeClr val="tx1"/>
                </a:solidFill>
              </a:rPr>
              <a:t>have</a:t>
            </a:r>
            <a:r>
              <a:rPr lang="it-IT" sz="2800" dirty="0" smtClean="0">
                <a:solidFill>
                  <a:schemeClr val="tx1"/>
                </a:solidFill>
              </a:rPr>
              <a:t> </a:t>
            </a:r>
            <a:r>
              <a:rPr lang="it-IT" sz="2800" dirty="0" err="1" smtClean="0">
                <a:solidFill>
                  <a:schemeClr val="tx1"/>
                </a:solidFill>
              </a:rPr>
              <a:t>got</a:t>
            </a:r>
            <a:r>
              <a:rPr lang="it-IT" sz="2800" dirty="0" smtClean="0">
                <a:solidFill>
                  <a:schemeClr val="tx1"/>
                </a:solidFill>
              </a:rPr>
              <a:t> </a:t>
            </a:r>
            <a:r>
              <a:rPr lang="it-IT" sz="2800" dirty="0" smtClean="0">
                <a:solidFill>
                  <a:srgbClr val="FF0000"/>
                </a:solidFill>
              </a:rPr>
              <a:t>a</a:t>
            </a:r>
            <a:r>
              <a:rPr lang="it-IT" sz="2800" dirty="0" smtClean="0">
                <a:solidFill>
                  <a:schemeClr val="tx1"/>
                </a:solidFill>
              </a:rPr>
              <a:t> green </a:t>
            </a:r>
            <a:r>
              <a:rPr lang="it-IT" sz="2800" dirty="0" err="1" smtClean="0">
                <a:solidFill>
                  <a:schemeClr val="tx1"/>
                </a:solidFill>
              </a:rPr>
              <a:t>ball</a:t>
            </a:r>
            <a:endParaRPr lang="it-IT" sz="2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it-IT" sz="2800" dirty="0" smtClean="0">
                <a:solidFill>
                  <a:schemeClr val="tx1"/>
                </a:solidFill>
              </a:rPr>
              <a:t>I </a:t>
            </a:r>
            <a:r>
              <a:rPr lang="it-IT" sz="2800" dirty="0" err="1" smtClean="0">
                <a:solidFill>
                  <a:schemeClr val="tx1"/>
                </a:solidFill>
              </a:rPr>
              <a:t>have</a:t>
            </a:r>
            <a:r>
              <a:rPr lang="it-IT" sz="2800" dirty="0" smtClean="0">
                <a:solidFill>
                  <a:schemeClr val="tx1"/>
                </a:solidFill>
              </a:rPr>
              <a:t> </a:t>
            </a:r>
            <a:r>
              <a:rPr lang="it-IT" sz="2800" dirty="0" err="1" smtClean="0">
                <a:solidFill>
                  <a:schemeClr val="tx1"/>
                </a:solidFill>
              </a:rPr>
              <a:t>got</a:t>
            </a:r>
            <a:r>
              <a:rPr lang="it-IT" sz="2800" dirty="0" smtClean="0">
                <a:solidFill>
                  <a:schemeClr val="tx1"/>
                </a:solidFill>
              </a:rPr>
              <a:t> </a:t>
            </a:r>
            <a:r>
              <a:rPr lang="it-IT" sz="2800" dirty="0" smtClean="0">
                <a:solidFill>
                  <a:srgbClr val="FF0000"/>
                </a:solidFill>
              </a:rPr>
              <a:t>a </a:t>
            </a:r>
            <a:r>
              <a:rPr lang="it-IT" sz="2800" dirty="0" err="1" smtClean="0">
                <a:solidFill>
                  <a:schemeClr val="tx1"/>
                </a:solidFill>
              </a:rPr>
              <a:t>yellow</a:t>
            </a:r>
            <a:r>
              <a:rPr lang="it-IT" sz="2800" dirty="0" smtClean="0">
                <a:solidFill>
                  <a:schemeClr val="tx1"/>
                </a:solidFill>
              </a:rPr>
              <a:t> car</a:t>
            </a:r>
          </a:p>
          <a:p>
            <a:pPr marL="0" indent="0">
              <a:buNone/>
            </a:pPr>
            <a:r>
              <a:rPr lang="it-IT" sz="2800" dirty="0" smtClean="0">
                <a:solidFill>
                  <a:schemeClr val="tx1"/>
                </a:solidFill>
              </a:rPr>
              <a:t>I </a:t>
            </a:r>
            <a:r>
              <a:rPr lang="it-IT" sz="2800" dirty="0" err="1" smtClean="0">
                <a:solidFill>
                  <a:schemeClr val="tx1"/>
                </a:solidFill>
              </a:rPr>
              <a:t>have</a:t>
            </a:r>
            <a:r>
              <a:rPr lang="it-IT" sz="2800" dirty="0" smtClean="0">
                <a:solidFill>
                  <a:schemeClr val="tx1"/>
                </a:solidFill>
              </a:rPr>
              <a:t> </a:t>
            </a:r>
            <a:r>
              <a:rPr lang="it-IT" sz="2800" dirty="0" err="1" smtClean="0">
                <a:solidFill>
                  <a:schemeClr val="tx1"/>
                </a:solidFill>
              </a:rPr>
              <a:t>got</a:t>
            </a:r>
            <a:r>
              <a:rPr lang="it-IT" sz="2800" dirty="0" smtClean="0">
                <a:solidFill>
                  <a:schemeClr val="tx1"/>
                </a:solidFill>
              </a:rPr>
              <a:t> </a:t>
            </a:r>
            <a:r>
              <a:rPr lang="it-IT" sz="2800" dirty="0" smtClean="0">
                <a:solidFill>
                  <a:srgbClr val="FF0000"/>
                </a:solidFill>
              </a:rPr>
              <a:t>a</a:t>
            </a:r>
            <a:r>
              <a:rPr lang="it-IT" sz="2800" dirty="0" smtClean="0">
                <a:solidFill>
                  <a:schemeClr val="tx1"/>
                </a:solidFill>
              </a:rPr>
              <a:t> small </a:t>
            </a:r>
            <a:r>
              <a:rPr lang="it-IT" sz="2800" dirty="0" err="1" smtClean="0">
                <a:solidFill>
                  <a:schemeClr val="tx1"/>
                </a:solidFill>
              </a:rPr>
              <a:t>doll</a:t>
            </a:r>
            <a:endParaRPr lang="it-IT" sz="2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it-IT" sz="2800" dirty="0" smtClean="0">
                <a:solidFill>
                  <a:schemeClr val="tx1"/>
                </a:solidFill>
              </a:rPr>
              <a:t>I </a:t>
            </a:r>
            <a:r>
              <a:rPr lang="it-IT" sz="2800" dirty="0" err="1" smtClean="0">
                <a:solidFill>
                  <a:schemeClr val="tx1"/>
                </a:solidFill>
              </a:rPr>
              <a:t>have</a:t>
            </a:r>
            <a:r>
              <a:rPr lang="it-IT" sz="2800" dirty="0" smtClean="0">
                <a:solidFill>
                  <a:schemeClr val="tx1"/>
                </a:solidFill>
              </a:rPr>
              <a:t> </a:t>
            </a:r>
            <a:r>
              <a:rPr lang="it-IT" sz="2800" dirty="0" err="1" smtClean="0">
                <a:solidFill>
                  <a:schemeClr val="tx1"/>
                </a:solidFill>
              </a:rPr>
              <a:t>got</a:t>
            </a:r>
            <a:r>
              <a:rPr lang="it-IT" sz="2800" dirty="0" smtClean="0">
                <a:solidFill>
                  <a:schemeClr val="tx1"/>
                </a:solidFill>
              </a:rPr>
              <a:t> </a:t>
            </a:r>
            <a:r>
              <a:rPr lang="it-IT" sz="2800" dirty="0" err="1" smtClean="0">
                <a:solidFill>
                  <a:schemeClr val="tx1"/>
                </a:solidFill>
              </a:rPr>
              <a:t>yellow</a:t>
            </a:r>
            <a:r>
              <a:rPr lang="it-IT" sz="2800" dirty="0" smtClean="0">
                <a:solidFill>
                  <a:schemeClr val="tx1"/>
                </a:solidFill>
              </a:rPr>
              <a:t>, blue and </a:t>
            </a:r>
            <a:r>
              <a:rPr lang="it-IT" sz="2800" dirty="0" err="1" smtClean="0">
                <a:solidFill>
                  <a:schemeClr val="tx1"/>
                </a:solidFill>
              </a:rPr>
              <a:t>red</a:t>
            </a:r>
            <a:r>
              <a:rPr lang="it-IT" sz="2800" dirty="0" smtClean="0">
                <a:solidFill>
                  <a:schemeClr val="tx1"/>
                </a:solidFill>
              </a:rPr>
              <a:t> lego </a:t>
            </a:r>
            <a:r>
              <a:rPr lang="it-IT" sz="2800" dirty="0" err="1" smtClean="0">
                <a:solidFill>
                  <a:schemeClr val="tx1"/>
                </a:solidFill>
              </a:rPr>
              <a:t>bricks</a:t>
            </a:r>
            <a:endParaRPr lang="it-IT" sz="2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it-IT" sz="2800" dirty="0" smtClean="0">
                <a:solidFill>
                  <a:schemeClr val="tx1"/>
                </a:solidFill>
              </a:rPr>
              <a:t>I </a:t>
            </a:r>
            <a:r>
              <a:rPr lang="it-IT" sz="2800" dirty="0" err="1" smtClean="0">
                <a:solidFill>
                  <a:schemeClr val="tx1"/>
                </a:solidFill>
              </a:rPr>
              <a:t>have</a:t>
            </a:r>
            <a:r>
              <a:rPr lang="it-IT" sz="2800" dirty="0" smtClean="0">
                <a:solidFill>
                  <a:schemeClr val="tx1"/>
                </a:solidFill>
              </a:rPr>
              <a:t> </a:t>
            </a:r>
            <a:r>
              <a:rPr lang="it-IT" sz="2800" dirty="0" err="1" smtClean="0">
                <a:solidFill>
                  <a:schemeClr val="tx1"/>
                </a:solidFill>
              </a:rPr>
              <a:t>got</a:t>
            </a:r>
            <a:r>
              <a:rPr lang="it-IT" sz="2800" dirty="0" smtClean="0">
                <a:solidFill>
                  <a:schemeClr val="tx1"/>
                </a:solidFill>
              </a:rPr>
              <a:t> </a:t>
            </a:r>
            <a:r>
              <a:rPr lang="it-IT" sz="2800" dirty="0" smtClean="0">
                <a:solidFill>
                  <a:srgbClr val="FF0000"/>
                </a:solidFill>
              </a:rPr>
              <a:t>a</a:t>
            </a:r>
            <a:r>
              <a:rPr lang="it-IT" sz="2800" dirty="0" smtClean="0">
                <a:solidFill>
                  <a:schemeClr val="tx1"/>
                </a:solidFill>
              </a:rPr>
              <a:t> big robot</a:t>
            </a:r>
          </a:p>
          <a:p>
            <a:pPr marL="0" indent="0">
              <a:buNone/>
            </a:pPr>
            <a:r>
              <a:rPr lang="it-IT" sz="2800" dirty="0" smtClean="0">
                <a:solidFill>
                  <a:schemeClr val="tx1"/>
                </a:solidFill>
              </a:rPr>
              <a:t>I </a:t>
            </a:r>
            <a:r>
              <a:rPr lang="it-IT" sz="2800" dirty="0" err="1" smtClean="0">
                <a:solidFill>
                  <a:schemeClr val="tx1"/>
                </a:solidFill>
              </a:rPr>
              <a:t>have</a:t>
            </a:r>
            <a:r>
              <a:rPr lang="it-IT" sz="2800" dirty="0" smtClean="0">
                <a:solidFill>
                  <a:schemeClr val="tx1"/>
                </a:solidFill>
              </a:rPr>
              <a:t> </a:t>
            </a:r>
            <a:r>
              <a:rPr lang="it-IT" sz="2800" dirty="0" err="1" smtClean="0">
                <a:solidFill>
                  <a:schemeClr val="tx1"/>
                </a:solidFill>
              </a:rPr>
              <a:t>got</a:t>
            </a:r>
            <a:r>
              <a:rPr lang="it-IT" sz="2800" dirty="0" smtClean="0">
                <a:solidFill>
                  <a:schemeClr val="tx1"/>
                </a:solidFill>
              </a:rPr>
              <a:t> </a:t>
            </a:r>
            <a:r>
              <a:rPr lang="it-IT" sz="2800" dirty="0" smtClean="0">
                <a:solidFill>
                  <a:srgbClr val="FF0000"/>
                </a:solidFill>
              </a:rPr>
              <a:t>a</a:t>
            </a:r>
            <a:r>
              <a:rPr lang="it-IT" sz="2800" dirty="0" smtClean="0">
                <a:solidFill>
                  <a:schemeClr val="tx1"/>
                </a:solidFill>
              </a:rPr>
              <a:t> </a:t>
            </a:r>
            <a:r>
              <a:rPr lang="it-IT" sz="2800" dirty="0" err="1" smtClean="0">
                <a:solidFill>
                  <a:schemeClr val="tx1"/>
                </a:solidFill>
              </a:rPr>
              <a:t>brown</a:t>
            </a:r>
            <a:r>
              <a:rPr lang="it-IT" sz="2800" dirty="0" smtClean="0">
                <a:solidFill>
                  <a:schemeClr val="tx1"/>
                </a:solidFill>
              </a:rPr>
              <a:t> </a:t>
            </a:r>
            <a:r>
              <a:rPr lang="it-IT" sz="2800" dirty="0" err="1" smtClean="0">
                <a:solidFill>
                  <a:schemeClr val="tx1"/>
                </a:solidFill>
              </a:rPr>
              <a:t>teddy</a:t>
            </a:r>
            <a:r>
              <a:rPr lang="it-IT" sz="2800" dirty="0" smtClean="0">
                <a:solidFill>
                  <a:schemeClr val="tx1"/>
                </a:solidFill>
              </a:rPr>
              <a:t> bear</a:t>
            </a:r>
          </a:p>
          <a:p>
            <a:pPr marL="0" indent="0">
              <a:buNone/>
            </a:pPr>
            <a:r>
              <a:rPr lang="it-IT" sz="2800" dirty="0" smtClean="0">
                <a:solidFill>
                  <a:schemeClr val="tx1"/>
                </a:solidFill>
              </a:rPr>
              <a:t>I </a:t>
            </a:r>
            <a:r>
              <a:rPr lang="it-IT" sz="2800" dirty="0" err="1" smtClean="0">
                <a:solidFill>
                  <a:schemeClr val="tx1"/>
                </a:solidFill>
              </a:rPr>
              <a:t>have</a:t>
            </a:r>
            <a:r>
              <a:rPr lang="it-IT" sz="2800" dirty="0" smtClean="0">
                <a:solidFill>
                  <a:schemeClr val="tx1"/>
                </a:solidFill>
              </a:rPr>
              <a:t> </a:t>
            </a:r>
            <a:r>
              <a:rPr lang="it-IT" sz="2800" dirty="0" err="1" smtClean="0">
                <a:solidFill>
                  <a:schemeClr val="tx1"/>
                </a:solidFill>
              </a:rPr>
              <a:t>got</a:t>
            </a:r>
            <a:r>
              <a:rPr lang="it-IT" sz="2800" dirty="0" smtClean="0">
                <a:solidFill>
                  <a:schemeClr val="tx1"/>
                </a:solidFill>
              </a:rPr>
              <a:t> </a:t>
            </a:r>
            <a:r>
              <a:rPr lang="it-IT" sz="2800" dirty="0" smtClean="0">
                <a:solidFill>
                  <a:srgbClr val="FF0000"/>
                </a:solidFill>
              </a:rPr>
              <a:t>a</a:t>
            </a:r>
            <a:r>
              <a:rPr lang="it-IT" sz="2800" dirty="0" smtClean="0">
                <a:solidFill>
                  <a:schemeClr val="tx1"/>
                </a:solidFill>
              </a:rPr>
              <a:t> </a:t>
            </a:r>
            <a:r>
              <a:rPr lang="it-IT" sz="2800" dirty="0" err="1" smtClean="0">
                <a:solidFill>
                  <a:schemeClr val="tx1"/>
                </a:solidFill>
              </a:rPr>
              <a:t>red</a:t>
            </a:r>
            <a:r>
              <a:rPr lang="it-IT" sz="2800" dirty="0" smtClean="0">
                <a:solidFill>
                  <a:schemeClr val="tx1"/>
                </a:solidFill>
              </a:rPr>
              <a:t>  and green bike</a:t>
            </a:r>
          </a:p>
          <a:p>
            <a:pPr marL="0" indent="0">
              <a:buNone/>
            </a:pPr>
            <a:r>
              <a:rPr lang="it-IT" sz="2800" dirty="0" smtClean="0">
                <a:solidFill>
                  <a:schemeClr val="tx1"/>
                </a:solidFill>
              </a:rPr>
              <a:t>I </a:t>
            </a:r>
            <a:r>
              <a:rPr lang="it-IT" sz="2800" dirty="0" err="1" smtClean="0">
                <a:solidFill>
                  <a:schemeClr val="tx1"/>
                </a:solidFill>
              </a:rPr>
              <a:t>have</a:t>
            </a:r>
            <a:r>
              <a:rPr lang="it-IT" sz="2800" dirty="0" smtClean="0">
                <a:solidFill>
                  <a:schemeClr val="tx1"/>
                </a:solidFill>
              </a:rPr>
              <a:t> </a:t>
            </a:r>
            <a:r>
              <a:rPr lang="it-IT" sz="2800" dirty="0" err="1" smtClean="0">
                <a:solidFill>
                  <a:schemeClr val="tx1"/>
                </a:solidFill>
              </a:rPr>
              <a:t>got</a:t>
            </a:r>
            <a:r>
              <a:rPr lang="it-IT" sz="2800" dirty="0" smtClean="0">
                <a:solidFill>
                  <a:schemeClr val="tx1"/>
                </a:solidFill>
              </a:rPr>
              <a:t> green, blue and </a:t>
            </a:r>
            <a:r>
              <a:rPr lang="it-IT" sz="2800" dirty="0" err="1" smtClean="0">
                <a:solidFill>
                  <a:schemeClr val="tx1"/>
                </a:solidFill>
              </a:rPr>
              <a:t>red</a:t>
            </a:r>
            <a:r>
              <a:rPr lang="it-IT" sz="2800" dirty="0" smtClean="0">
                <a:solidFill>
                  <a:schemeClr val="tx1"/>
                </a:solidFill>
              </a:rPr>
              <a:t> puzzle</a:t>
            </a:r>
            <a:endParaRPr lang="it-IT" sz="2800" dirty="0">
              <a:solidFill>
                <a:schemeClr val="tx1"/>
              </a:solidFill>
            </a:endParaRPr>
          </a:p>
        </p:txBody>
      </p:sp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0355" y="12756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1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2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89212" y="451556"/>
            <a:ext cx="8915400" cy="5459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dirty="0" smtClean="0"/>
              <a:t>I play the trombone</a:t>
            </a:r>
          </a:p>
          <a:p>
            <a:pPr marL="0" indent="0">
              <a:buNone/>
            </a:pPr>
            <a:r>
              <a:rPr lang="it-IT" sz="2800" dirty="0" smtClean="0"/>
              <a:t>I play the </a:t>
            </a:r>
            <a:r>
              <a:rPr lang="it-IT" sz="2800" dirty="0" err="1" smtClean="0"/>
              <a:t>flute</a:t>
            </a:r>
            <a:r>
              <a:rPr lang="it-IT" sz="2800" dirty="0" smtClean="0"/>
              <a:t>                        </a:t>
            </a:r>
            <a:r>
              <a:rPr lang="it-IT" sz="2800" dirty="0" smtClean="0">
                <a:solidFill>
                  <a:srgbClr val="FF0000"/>
                </a:solidFill>
              </a:rPr>
              <a:t>WIND INSTRUMENTS</a:t>
            </a:r>
            <a:endParaRPr lang="it-IT" sz="2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2800" dirty="0" smtClean="0"/>
              <a:t>I play the </a:t>
            </a:r>
            <a:r>
              <a:rPr lang="it-IT" sz="2800" dirty="0" err="1" smtClean="0"/>
              <a:t>trumbet</a:t>
            </a:r>
            <a:endParaRPr lang="it-IT" sz="2800" dirty="0" smtClean="0"/>
          </a:p>
          <a:p>
            <a:pPr marL="0" indent="0">
              <a:buNone/>
            </a:pPr>
            <a:r>
              <a:rPr lang="it-IT" sz="2800" dirty="0" smtClean="0"/>
              <a:t>I play the </a:t>
            </a:r>
            <a:r>
              <a:rPr lang="it-IT" sz="2800" dirty="0" err="1" smtClean="0"/>
              <a:t>clarinet</a:t>
            </a:r>
            <a:endParaRPr lang="it-IT" sz="2800" dirty="0" smtClean="0"/>
          </a:p>
          <a:p>
            <a:pPr marL="0" indent="0">
              <a:buNone/>
            </a:pPr>
            <a:r>
              <a:rPr lang="it-IT" sz="2800" dirty="0" smtClean="0">
                <a:solidFill>
                  <a:srgbClr val="FF0000"/>
                </a:solidFill>
              </a:rPr>
              <a:t>Ora leggi ,disegna ,colora e traduci le frasi </a:t>
            </a:r>
          </a:p>
          <a:p>
            <a:pPr marL="0" indent="0">
              <a:buNone/>
            </a:pPr>
            <a:r>
              <a:rPr lang="it-IT" sz="2800" dirty="0">
                <a:solidFill>
                  <a:srgbClr val="FF0000"/>
                </a:solidFill>
              </a:rPr>
              <a:t> </a:t>
            </a:r>
            <a:r>
              <a:rPr lang="it-IT" sz="2800" dirty="0" smtClean="0">
                <a:solidFill>
                  <a:srgbClr val="FF0000"/>
                </a:solidFill>
              </a:rPr>
              <a:t>                         </a:t>
            </a:r>
          </a:p>
          <a:p>
            <a:pPr marL="0" indent="0">
              <a:buNone/>
            </a:pPr>
            <a:r>
              <a:rPr lang="it-IT" sz="2800" dirty="0">
                <a:solidFill>
                  <a:srgbClr val="FF0000"/>
                </a:solidFill>
              </a:rPr>
              <a:t> </a:t>
            </a:r>
            <a:r>
              <a:rPr lang="it-IT" sz="2800" dirty="0" smtClean="0">
                <a:solidFill>
                  <a:srgbClr val="FF0000"/>
                </a:solidFill>
              </a:rPr>
              <a:t>                        </a:t>
            </a:r>
          </a:p>
          <a:p>
            <a:pPr marL="0" indent="0">
              <a:buNone/>
            </a:pPr>
            <a:r>
              <a:rPr lang="it-IT" sz="2800" dirty="0">
                <a:solidFill>
                  <a:srgbClr val="FF0000"/>
                </a:solidFill>
              </a:rPr>
              <a:t> </a:t>
            </a:r>
            <a:r>
              <a:rPr lang="it-IT" sz="2800" dirty="0" smtClean="0">
                <a:solidFill>
                  <a:srgbClr val="FF0000"/>
                </a:solidFill>
              </a:rPr>
              <a:t>                     BUON - LAVORO - BYE - BYE</a:t>
            </a:r>
          </a:p>
        </p:txBody>
      </p:sp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5" name="Stella a 6 punte 4"/>
          <p:cNvSpPr/>
          <p:nvPr/>
        </p:nvSpPr>
        <p:spPr>
          <a:xfrm>
            <a:off x="6852356" y="451556"/>
            <a:ext cx="4652255" cy="2144888"/>
          </a:xfrm>
          <a:prstGeom prst="star6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508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ilo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205</TotalTime>
  <Words>156</Words>
  <Application>Microsoft Office PowerPoint</Application>
  <PresentationFormat>Widescreen</PresentationFormat>
  <Paragraphs>28</Paragraphs>
  <Slides>6</Slides>
  <Notes>0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0" baseType="lpstr">
      <vt:lpstr>Arial</vt:lpstr>
      <vt:lpstr>Century Gothic</vt:lpstr>
      <vt:lpstr>Wingdings 3</vt:lpstr>
      <vt:lpstr>Filo</vt:lpstr>
      <vt:lpstr>            THE - TOYS</vt:lpstr>
      <vt:lpstr>Presentazione standard di PowerPoint</vt:lpstr>
      <vt:lpstr>Presentazione standard di PowerPoint</vt:lpstr>
      <vt:lpstr>Wednesday 18 November 2020 Scrivi, disegna e leggi Write, draw and read</vt:lpstr>
      <vt:lpstr>Wednesday 25 november 2020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Inglese classe 2</dc:title>
  <dc:creator>Enza</dc:creator>
  <cp:lastModifiedBy>Enza</cp:lastModifiedBy>
  <cp:revision>26</cp:revision>
  <dcterms:created xsi:type="dcterms:W3CDTF">2020-11-17T17:18:24Z</dcterms:created>
  <dcterms:modified xsi:type="dcterms:W3CDTF">2020-11-26T18:32:59Z</dcterms:modified>
</cp:coreProperties>
</file>