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758E-ADF3-42C1-A078-A946614890D4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BC41-56F3-440C-AD2B-4E20E9F9098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758E-ADF3-42C1-A078-A946614890D4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BC41-56F3-440C-AD2B-4E20E9F909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758E-ADF3-42C1-A078-A946614890D4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BC41-56F3-440C-AD2B-4E20E9F909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758E-ADF3-42C1-A078-A946614890D4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BC41-56F3-440C-AD2B-4E20E9F909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758E-ADF3-42C1-A078-A946614890D4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BC41-56F3-440C-AD2B-4E20E9F9098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758E-ADF3-42C1-A078-A946614890D4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BC41-56F3-440C-AD2B-4E20E9F909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758E-ADF3-42C1-A078-A946614890D4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BC41-56F3-440C-AD2B-4E20E9F909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758E-ADF3-42C1-A078-A946614890D4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BC41-56F3-440C-AD2B-4E20E9F909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758E-ADF3-42C1-A078-A946614890D4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BC41-56F3-440C-AD2B-4E20E9F9098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758E-ADF3-42C1-A078-A946614890D4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BC41-56F3-440C-AD2B-4E20E9F909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758E-ADF3-42C1-A078-A946614890D4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BC41-56F3-440C-AD2B-4E20E9F9098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779758E-ADF3-42C1-A078-A946614890D4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1BBC41-56F3-440C-AD2B-4E20E9F9098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500042"/>
            <a:ext cx="7172348" cy="3786214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ISTITUTO COMPRENSIVO III PONTE – SICILIANO </a:t>
            </a:r>
            <a:r>
              <a:rPr lang="it-IT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DI</a:t>
            </a:r>
            <a: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POMIGLIANO D’ ARCO</a:t>
            </a:r>
            <a:b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GEOGRAFIA IE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852" y="4786322"/>
            <a:ext cx="6115048" cy="1500198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INDICATORI SPAZIALI</a:t>
            </a:r>
          </a:p>
          <a:p>
            <a:pPr algn="l"/>
            <a: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DONCENTE: DE LUCA ANNUNZIATA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INDICATORI SPAZIALI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Per indicare la posizione nello spazio di una persona, un animale o una cosa usiamo queste paroline</a:t>
            </a:r>
          </a:p>
        </p:txBody>
      </p:sp>
      <p:sp>
        <p:nvSpPr>
          <p:cNvPr id="4" name="Ovale 3"/>
          <p:cNvSpPr/>
          <p:nvPr/>
        </p:nvSpPr>
        <p:spPr>
          <a:xfrm>
            <a:off x="2285984" y="3071810"/>
            <a:ext cx="5357850" cy="307183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DENTRO - FUORI</a:t>
            </a:r>
          </a:p>
          <a:p>
            <a:pPr algn="ctr"/>
            <a:r>
              <a:rPr lang="it-IT" sz="2800" dirty="0"/>
              <a:t>SOPRA - SOTTO</a:t>
            </a:r>
          </a:p>
          <a:p>
            <a:pPr algn="ctr"/>
            <a:r>
              <a:rPr lang="it-IT" sz="2800" dirty="0"/>
              <a:t>DOVANTI - INDIETRO</a:t>
            </a:r>
          </a:p>
          <a:p>
            <a:pPr algn="ctr"/>
            <a:r>
              <a:rPr lang="it-IT" sz="2800" dirty="0"/>
              <a:t>VICINO - LONTANO</a:t>
            </a:r>
          </a:p>
          <a:p>
            <a:pPr algn="ctr"/>
            <a:r>
              <a:rPr lang="it-IT" sz="2800" dirty="0"/>
              <a:t>IN ALTO - IN BASSO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Renata\Desktop\imgr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85728"/>
            <a:ext cx="2286016" cy="1000133"/>
          </a:xfrm>
          <a:prstGeom prst="rect">
            <a:avLst/>
          </a:prstGeom>
          <a:noFill/>
        </p:spPr>
      </p:pic>
      <p:pic>
        <p:nvPicPr>
          <p:cNvPr id="1027" name="Picture 3" descr="C:\Documents and Settings\Renata\Desktop\imgr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571876"/>
            <a:ext cx="2486025" cy="1357322"/>
          </a:xfrm>
          <a:prstGeom prst="rect">
            <a:avLst/>
          </a:prstGeom>
          <a:noFill/>
        </p:spPr>
      </p:pic>
      <p:pic>
        <p:nvPicPr>
          <p:cNvPr id="1028" name="Picture 4" descr="C:\Documents and Settings\Renata\Desktop\imgre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643182"/>
            <a:ext cx="2333623" cy="1000132"/>
          </a:xfrm>
          <a:prstGeom prst="rect">
            <a:avLst/>
          </a:prstGeom>
          <a:noFill/>
        </p:spPr>
      </p:pic>
      <p:pic>
        <p:nvPicPr>
          <p:cNvPr id="1029" name="Picture 5" descr="C:\Documents and Settings\Renata\Desktop\lontano e vicin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5072074"/>
            <a:ext cx="2714644" cy="1428760"/>
          </a:xfrm>
          <a:prstGeom prst="rect">
            <a:avLst/>
          </a:prstGeom>
          <a:noFill/>
        </p:spPr>
      </p:pic>
      <p:pic>
        <p:nvPicPr>
          <p:cNvPr id="1030" name="Picture 6" descr="C:\Documents and Settings\Renata\Desktop\imgr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1428736"/>
            <a:ext cx="1971675" cy="1285884"/>
          </a:xfrm>
          <a:prstGeom prst="rect">
            <a:avLst/>
          </a:prstGeom>
          <a:noFill/>
        </p:spPr>
      </p:pic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/>
              <a:t>Nella prima immagine vediamo il pesce</a:t>
            </a:r>
          </a:p>
          <a:p>
            <a:pPr>
              <a:buNone/>
            </a:pPr>
            <a:r>
              <a:rPr lang="it-IT" sz="1800" dirty="0"/>
              <a:t>è </a:t>
            </a:r>
            <a:r>
              <a:rPr lang="it-IT" sz="1800" i="1" dirty="0"/>
              <a:t>DENTRO</a:t>
            </a:r>
            <a:r>
              <a:rPr lang="it-IT" sz="1800" dirty="0"/>
              <a:t> l’acquario, nella seconda il </a:t>
            </a:r>
          </a:p>
          <a:p>
            <a:pPr>
              <a:buNone/>
            </a:pPr>
            <a:r>
              <a:rPr lang="it-IT" sz="1800" dirty="0"/>
              <a:t>pesce è </a:t>
            </a:r>
            <a:r>
              <a:rPr lang="it-IT" sz="1800" i="1" dirty="0"/>
              <a:t>FUORI </a:t>
            </a:r>
            <a:r>
              <a:rPr lang="it-IT" sz="1800" dirty="0"/>
              <a:t>dall’acquario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/>
              <a:t>Il bimbo è </a:t>
            </a:r>
            <a:r>
              <a:rPr lang="it-IT" sz="1800" i="1" dirty="0"/>
              <a:t>IN BASSO</a:t>
            </a:r>
            <a:r>
              <a:rPr lang="it-IT" sz="1800" dirty="0"/>
              <a:t>, la bimba è </a:t>
            </a:r>
            <a:r>
              <a:rPr lang="it-IT" sz="1800" i="1" dirty="0"/>
              <a:t>IN ALTO</a:t>
            </a:r>
            <a:endParaRPr lang="it-IT" sz="1800" dirty="0"/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/>
              <a:t>La pecora è </a:t>
            </a:r>
            <a:r>
              <a:rPr lang="it-IT" sz="1800" i="1" dirty="0"/>
              <a:t>AVANTI </a:t>
            </a:r>
            <a:r>
              <a:rPr lang="it-IT" sz="1800" dirty="0"/>
              <a:t>alla staccionata, la </a:t>
            </a:r>
          </a:p>
          <a:p>
            <a:pPr>
              <a:buNone/>
            </a:pPr>
            <a:r>
              <a:rPr lang="it-IT" sz="1800" dirty="0"/>
              <a:t>pecora è </a:t>
            </a:r>
            <a:r>
              <a:rPr lang="it-IT" sz="1800" i="1" dirty="0"/>
              <a:t>DIETRO </a:t>
            </a:r>
            <a:r>
              <a:rPr lang="it-IT" sz="1800" dirty="0"/>
              <a:t>la staccionata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/>
              <a:t>Nella prima immagine la capra è </a:t>
            </a:r>
            <a:r>
              <a:rPr lang="it-IT" sz="1800" i="1" dirty="0"/>
              <a:t>SOPRA </a:t>
            </a:r>
          </a:p>
          <a:p>
            <a:pPr>
              <a:buNone/>
            </a:pPr>
            <a:r>
              <a:rPr lang="it-IT" sz="1800" dirty="0"/>
              <a:t>il tavolo, nella seconda la capra è </a:t>
            </a:r>
            <a:r>
              <a:rPr lang="it-IT" sz="1800" i="1" dirty="0"/>
              <a:t>SOTTO </a:t>
            </a:r>
          </a:p>
          <a:p>
            <a:pPr>
              <a:buNone/>
            </a:pPr>
            <a:r>
              <a:rPr lang="it-IT" sz="1800" dirty="0"/>
              <a:t>il tavolo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/>
              <a:t>La prima pecora è </a:t>
            </a:r>
            <a:r>
              <a:rPr lang="it-IT" sz="1800" i="1" dirty="0"/>
              <a:t>VICINA </a:t>
            </a:r>
            <a:r>
              <a:rPr lang="it-IT" sz="1800" dirty="0"/>
              <a:t>al cespuglio, </a:t>
            </a:r>
          </a:p>
          <a:p>
            <a:pPr>
              <a:buNone/>
            </a:pPr>
            <a:r>
              <a:rPr lang="it-IT" sz="1800" dirty="0"/>
              <a:t>la seconda pecora è </a:t>
            </a:r>
            <a:r>
              <a:rPr lang="it-IT" sz="1800" i="1" dirty="0"/>
              <a:t>LONTANA </a:t>
            </a:r>
            <a:r>
              <a:rPr lang="it-IT" sz="1800" dirty="0"/>
              <a:t>dal </a:t>
            </a:r>
          </a:p>
          <a:p>
            <a:pPr>
              <a:buNone/>
            </a:pPr>
            <a:r>
              <a:rPr lang="it-IT" sz="1800" dirty="0"/>
              <a:t>cespuglio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</TotalTime>
  <Words>132</Words>
  <Application>Microsoft Office PowerPoint</Application>
  <PresentationFormat>Presentazione su schermo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Gill Sans MT</vt:lpstr>
      <vt:lpstr>Verdana</vt:lpstr>
      <vt:lpstr>Wingdings 2</vt:lpstr>
      <vt:lpstr>Solstizio</vt:lpstr>
      <vt:lpstr>ISTITUTO COMPRENSIVO III PONTE – SICILIANO DI POMIGLIANO D’ ARCO GEOGRAFIA IE</vt:lpstr>
      <vt:lpstr>INDICATORI SPAZIALI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 – SICILIANO DI POMIGLIANO D’ ARCO GEOGRAFIA IE</dc:title>
  <dc:creator>Renata</dc:creator>
  <cp:lastModifiedBy>Raffaella Castiello</cp:lastModifiedBy>
  <cp:revision>8</cp:revision>
  <dcterms:created xsi:type="dcterms:W3CDTF">2020-11-07T17:44:37Z</dcterms:created>
  <dcterms:modified xsi:type="dcterms:W3CDTF">2020-11-10T06:28:37Z</dcterms:modified>
</cp:coreProperties>
</file>