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8" r:id="rId3"/>
    <p:sldId id="259" r:id="rId4"/>
    <p:sldId id="260" r:id="rId5"/>
    <p:sldId id="265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349AF-374B-4E69-8D22-938DD6679F10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70836-3423-44BD-9627-6EFE470311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53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D70836-3423-44BD-9627-6EFE4703118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95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46157A-B43E-44AB-BFD8-634CCAF58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DE36BC-9A65-4084-8AE9-92801DFC7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9C1AA-8DB1-41E4-971D-B08EDE9E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488-E605-4069-91CF-BF2295457961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97FBB3-3E83-49A3-B724-5ED34900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8F4A07-55DE-4E26-B437-9ECB1FE9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39F3-1336-43E1-8BD0-DD7E2CAF7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55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1BA616-DB61-46E1-9814-7BA57DB1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AAAB6CB-CF14-4E8B-BE2C-F5BD54C69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6DEF22-D463-4C55-A1E3-B5B222B74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488-E605-4069-91CF-BF2295457961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A6CA32-9535-4120-9CEB-7AEA6BDF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B99D01-9409-4810-9E82-9CA4AD79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39F3-1336-43E1-8BD0-DD7E2CAF7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97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D95FA51-6533-4396-AA3F-1A597E409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E583E1-4BE4-4F09-A29D-3728A8547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34E3D7-EE00-4C3B-853B-6F082905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488-E605-4069-91CF-BF2295457961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2A1D8D-0157-4714-BAAD-7B05D886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3C3D1B-6CFF-498F-B11E-7D837952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39F3-1336-43E1-8BD0-DD7E2CAF7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75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A7C148-51BF-477E-A988-6BC81FE2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1142C3-F9C3-4DF6-A84E-C66795C7B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247E501-3F82-4804-A555-F5AA8FBC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488-E605-4069-91CF-BF2295457961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0F8767-6800-4425-A4EC-299B3EC5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335BB3-96F9-4CD5-8D8A-D5C000AA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39F3-1336-43E1-8BD0-DD7E2CAF7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75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30F3DD-39F0-4B93-8BA4-1AA6DED9A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05C390-A8D9-41B3-8283-D92F7633A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11A197-5E60-4667-8E5E-C7D167A00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488-E605-4069-91CF-BF2295457961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520F0F7-B24D-43BD-A70F-ADD70FB3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30E7E7-DFF0-46ED-B053-7DF9C66C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39F3-1336-43E1-8BD0-DD7E2CAF7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39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7DA9F2-8A99-4B60-9FAA-ED0F9C9C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07CFAE-6A48-45B7-9AFA-329D00CED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377EF3-5CA8-46CF-B6C6-3758D022E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2D1A16-D3E4-4ACF-9793-7FC459B5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488-E605-4069-91CF-BF2295457961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233B71A-0168-4324-8D29-B7224D10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21EC38-EC7D-4672-9F03-A6A9EA13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39F3-1336-43E1-8BD0-DD7E2CAF7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31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712F2F-900E-48EA-8CE9-6ED39A1B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0686E6-47DD-45E0-81F0-4627F114A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2271B1-673D-42C5-AC7F-96B2FBDE7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44EC103-6AEE-40C7-8D2F-D12B101C4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88ED375-9628-4743-9224-82C4030DC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E89EA80-C643-49D8-BF82-F8F822CED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488-E605-4069-91CF-BF2295457961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324A766-E644-45DB-8518-82B15EE4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FFF6E9-A902-48F4-B819-9B144F93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39F3-1336-43E1-8BD0-DD7E2CAF7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72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7AFAA9-9719-4349-B06F-77CCBF920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E5DAD10-3BD1-4828-B607-F883A30CF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488-E605-4069-91CF-BF2295457961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59B248-18B7-4E2E-ACC0-E894DC53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B7EDFE-87C4-48DA-9CCB-BBA89C9E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39F3-1336-43E1-8BD0-DD7E2CAF7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6C87834-2ED8-4538-914E-3DFC6E5D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488-E605-4069-91CF-BF2295457961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17C2B4-1CE9-4722-9268-7FDF4CE7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7D2D1E-7892-49B2-BAA4-D390DE41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39F3-1336-43E1-8BD0-DD7E2CAF7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35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096D20-6B69-4E07-8239-DF4ADE43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4ADCE7-2671-4B44-AD29-9C081DC1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4F4E22-8D6C-47C1-A161-4A3FA2DF3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E19B16F-D6BA-487D-B24C-61952A5C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488-E605-4069-91CF-BF2295457961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D5D5A8-E27D-4C08-84AB-A7679DDD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5889CF-0D74-4672-8737-5158AA48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39F3-1336-43E1-8BD0-DD7E2CAF7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3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CA6446-4D42-4B46-9437-2BFEAB80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B9011D-9769-4FD5-A50E-A5FB06D26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9571CA-94F5-426A-88C4-42917C979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8BCF43-5994-4BB6-9F88-8ACFD04A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488-E605-4069-91CF-BF2295457961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08F165-BA49-4D2C-9A9F-8BFD036D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717D03-9852-4269-99C0-7479E0B2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939F3-1336-43E1-8BD0-DD7E2CAF7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51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A8428FC-9C3A-41D8-B9A1-513D6F22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BAC221-CDD5-4978-87E8-9A43D47AB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C9DFB1-EB75-4636-8A5D-DF627C808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B488-E605-4069-91CF-BF2295457961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087AEC-5650-406F-9E88-3A8185EF7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3E46FD-8D87-41EC-B024-E65D3C5AD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39F3-1336-43E1-8BD0-DD7E2CAF7C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9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3E666-7A88-4C4D-B255-218E1445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84303"/>
            <a:ext cx="10906061" cy="370262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100" dirty="0"/>
              <a:t>IL VOCABOLARIO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DDD85E-7906-45D3-B010-478F20954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CLASSE 4 A RODARI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ED4A6AAD-8926-4DB4-BF91-D90CCC838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1" y="886265"/>
            <a:ext cx="7992878" cy="363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5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CD44C3-CD65-4538-BAB4-BC8C4DE8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/>
                </a:solidFill>
              </a:rPr>
              <a:t>IL VOCABOLARIO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C5FF2CC-CE35-4328-AC4C-10D8D7E72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474"/>
            <a:ext cx="10515600" cy="48534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endParaRPr lang="it-IT" sz="3500" dirty="0"/>
          </a:p>
          <a:p>
            <a:r>
              <a:rPr lang="it-IT" sz="3500" dirty="0"/>
              <a:t> Il vocabolario (o dizionario) è il libro che elenca in ordine alfabetico le parole (i vocaboli) della lingua italiana.</a:t>
            </a:r>
          </a:p>
          <a:p>
            <a:r>
              <a:rPr lang="it-IT" sz="3500" dirty="0"/>
              <a:t> Oltre alle parole il vocabolario è arricchito di immagini in bianco e nero o a colori che ti forniscono ulteriori informazioni</a:t>
            </a:r>
          </a:p>
          <a:p>
            <a:r>
              <a:rPr lang="it-IT" sz="3500" dirty="0"/>
              <a:t>Come si cercano le parole sul vocabolario</a:t>
            </a:r>
          </a:p>
        </p:txBody>
      </p:sp>
      <p:pic>
        <p:nvPicPr>
          <p:cNvPr id="7" name="Immagine 6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68F4BA5-6920-4EF8-B802-BAD1EEEB3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30" y="132519"/>
            <a:ext cx="1794870" cy="2470004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9EE09CC3-BE2D-4244-85CC-C60A542240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05933" y="1081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8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1DB33-A7B4-4AD8-990B-3BD9ED9C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5842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722CA4-5C0B-4C1F-967C-C7E96324C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9747"/>
            <a:ext cx="10515600" cy="3987216"/>
          </a:xfrm>
        </p:spPr>
        <p:txBody>
          <a:bodyPr/>
          <a:lstStyle/>
          <a:p>
            <a:r>
              <a:rPr lang="it-IT" dirty="0"/>
              <a:t>pensa al vocabolo che devi cercare:</a:t>
            </a:r>
          </a:p>
          <a:p>
            <a:r>
              <a:rPr lang="it-IT" dirty="0"/>
              <a:t>  se l'iniziale è compresa tra la A e la F aprirai il vocabolario all'inizio </a:t>
            </a:r>
          </a:p>
          <a:p>
            <a:r>
              <a:rPr lang="it-IT" dirty="0"/>
              <a:t> se è compresa tra la G e la P lo aprirai al centro</a:t>
            </a:r>
          </a:p>
          <a:p>
            <a:r>
              <a:rPr lang="it-IT" dirty="0"/>
              <a:t>  se è compresa tra la Q e la Z lo aprirai alla fine.</a:t>
            </a:r>
          </a:p>
          <a:p>
            <a:r>
              <a:rPr lang="it-IT" dirty="0"/>
              <a:t> Ora che hai aperto il dizionario in questo modo, ti sarà più semplice e veloce trovare la lettera iniziale del vocabolo che cerchi.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05D8106-1B32-432B-ACCB-FA826037C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0926"/>
            <a:ext cx="6412831" cy="162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1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1173AE-0138-4F67-98C4-742AF060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21" y="1010653"/>
            <a:ext cx="10515600" cy="409073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585D6D-E05A-4CEB-9C6C-71D3D213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7556"/>
            <a:ext cx="10515600" cy="4620127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Una volta trovata, osserva le parole scritte sugli angoli superiori di ogni pagina. </a:t>
            </a:r>
          </a:p>
          <a:p>
            <a:r>
              <a:rPr lang="it-IT" dirty="0"/>
              <a:t>Sono le parole – guida che ti aiutano a trovare più in fretta il termine che stai cercando.</a:t>
            </a:r>
          </a:p>
          <a:p>
            <a:r>
              <a:rPr lang="it-IT" dirty="0"/>
              <a:t>  La prima parola indica il primo vocabolo in quella pagina.</a:t>
            </a:r>
          </a:p>
          <a:p>
            <a:r>
              <a:rPr lang="it-IT" dirty="0"/>
              <a:t>  La seconda parola indica l'ultimo vocabolo in quella pagina. </a:t>
            </a:r>
          </a:p>
          <a:p>
            <a:r>
              <a:rPr lang="it-IT" dirty="0"/>
              <a:t> Leggi le parole-guida e pensa al vocabolo che stai cercando: si può trovare in queste pagine?</a:t>
            </a:r>
          </a:p>
          <a:p>
            <a:r>
              <a:rPr lang="it-IT" dirty="0"/>
              <a:t>Se non trovi la parola prosegui la ricerca.</a:t>
            </a:r>
          </a:p>
          <a:p>
            <a:r>
              <a:rPr lang="it-IT" dirty="0"/>
              <a:t>Ricorda: dopo aver trovato la lettera iniziale di una parola, prosegui con la ricerca della seconda, e così via. </a:t>
            </a:r>
          </a:p>
          <a:p>
            <a:r>
              <a:rPr lang="it-IT" dirty="0"/>
              <a:t>E' molto importante che tu conosca bene l’alfabeto.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C4C4A43-23E4-4499-9E42-10AE91F0A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0157"/>
            <a:ext cx="6645443" cy="199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1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DBE627-87FE-4A04-AE09-C51DF91B6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RICORDA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54A92B-5A5F-419D-82E0-9F43B2D24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363"/>
            <a:ext cx="10515600" cy="485460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Il dizionario riporta le </a:t>
            </a:r>
            <a:r>
              <a:rPr lang="it-IT" dirty="0">
                <a:solidFill>
                  <a:srgbClr val="FF0000"/>
                </a:solidFill>
              </a:rPr>
              <a:t>parole</a:t>
            </a:r>
            <a:r>
              <a:rPr lang="it-IT" dirty="0"/>
              <a:t> nella loro </a:t>
            </a:r>
            <a:r>
              <a:rPr lang="it-IT" dirty="0">
                <a:solidFill>
                  <a:srgbClr val="FF0000"/>
                </a:solidFill>
              </a:rPr>
              <a:t>forma base</a:t>
            </a:r>
            <a:r>
              <a:rPr lang="it-IT" dirty="0"/>
              <a:t>.</a:t>
            </a:r>
          </a:p>
          <a:p>
            <a:r>
              <a:rPr lang="it-IT" dirty="0"/>
              <a:t>I</a:t>
            </a:r>
            <a:r>
              <a:rPr lang="it-IT" dirty="0">
                <a:solidFill>
                  <a:srgbClr val="FF0000"/>
                </a:solidFill>
              </a:rPr>
              <a:t> nomi </a:t>
            </a:r>
            <a:r>
              <a:rPr lang="it-IT" dirty="0"/>
              <a:t> sono al maschile singolare o al femminile singolare. (maestro, felicità).</a:t>
            </a:r>
          </a:p>
          <a:p>
            <a:r>
              <a:rPr lang="it-IT" dirty="0"/>
              <a:t>Gli </a:t>
            </a:r>
            <a:r>
              <a:rPr lang="it-IT" dirty="0">
                <a:solidFill>
                  <a:srgbClr val="FF0000"/>
                </a:solidFill>
              </a:rPr>
              <a:t>aggettivi </a:t>
            </a:r>
            <a:r>
              <a:rPr lang="it-IT" dirty="0"/>
              <a:t>sono al maschile singolare e al grado positivo (alto).</a:t>
            </a:r>
          </a:p>
          <a:p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verbo è </a:t>
            </a:r>
            <a:r>
              <a:rPr lang="it-IT" dirty="0"/>
              <a:t>al modo infinito (parlare, credere, finire…).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Come si cerca una parola sul vocabolario?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Segui l’ordine alfabetico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Se due parole hanno la </a:t>
            </a:r>
            <a:r>
              <a:rPr lang="it-IT" dirty="0">
                <a:solidFill>
                  <a:srgbClr val="FF0000"/>
                </a:solidFill>
              </a:rPr>
              <a:t>stessa iniziale</a:t>
            </a:r>
            <a:r>
              <a:rPr lang="it-IT" dirty="0"/>
              <a:t> (per esempio </a:t>
            </a:r>
            <a:r>
              <a:rPr lang="it-IT" dirty="0">
                <a:solidFill>
                  <a:srgbClr val="C00000"/>
                </a:solidFill>
              </a:rPr>
              <a:t>A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it-IT" dirty="0"/>
              <a:t>TALENA/</a:t>
            </a:r>
            <a:r>
              <a:rPr lang="it-IT" dirty="0">
                <a:solidFill>
                  <a:srgbClr val="C00000"/>
                </a:solidFill>
              </a:rPr>
              <a:t>A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it-IT" dirty="0"/>
              <a:t>BERO)</a:t>
            </a:r>
            <a:r>
              <a:rPr lang="it-IT" dirty="0">
                <a:solidFill>
                  <a:srgbClr val="FF0000"/>
                </a:solidFill>
              </a:rPr>
              <a:t>  </a:t>
            </a:r>
            <a:r>
              <a:rPr lang="it-IT" dirty="0"/>
              <a:t>guarda la 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seconda lettera</a:t>
            </a:r>
            <a:r>
              <a:rPr lang="it-IT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Se anche la seconda lettera è uguale , guarda la </a:t>
            </a:r>
            <a:r>
              <a:rPr lang="it-IT" dirty="0">
                <a:solidFill>
                  <a:srgbClr val="7030A0"/>
                </a:solidFill>
              </a:rPr>
              <a:t>terza </a:t>
            </a:r>
            <a:r>
              <a:rPr lang="it-IT" dirty="0"/>
              <a:t>e così via</a:t>
            </a: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it-IT" dirty="0">
                <a:solidFill>
                  <a:srgbClr val="7030A0"/>
                </a:solidFill>
              </a:rPr>
              <a:t>T</a:t>
            </a:r>
            <a:r>
              <a:rPr lang="it-IT" dirty="0"/>
              <a:t>ALENA/</a:t>
            </a:r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it-IT" dirty="0">
                <a:solidFill>
                  <a:srgbClr val="7030A0"/>
                </a:solidFill>
              </a:rPr>
              <a:t>B</a:t>
            </a:r>
            <a:r>
              <a:rPr lang="it-IT" dirty="0"/>
              <a:t>ERO</a:t>
            </a:r>
          </a:p>
        </p:txBody>
      </p:sp>
    </p:spTree>
    <p:extLst>
      <p:ext uri="{BB962C8B-B14F-4D97-AF65-F5344CB8AC3E}">
        <p14:creationId xmlns:p14="http://schemas.microsoft.com/office/powerpoint/2010/main" val="184017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98ECA-66E8-45C5-99C4-09DF90AF2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L’ORDINE ALFABETICO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2DE81B3-3391-44BE-BCA9-077FA4D36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t="1365" r="220" b="-5631"/>
          <a:stretch/>
        </p:blipFill>
        <p:spPr>
          <a:xfrm>
            <a:off x="1685000" y="1825625"/>
            <a:ext cx="88220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71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ACB49F-82A1-404E-BB43-C56BC597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rgbClr val="FF0000"/>
                </a:solidFill>
              </a:rPr>
              <a:t>Attivita’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C5D142-5B01-4C5C-9F60-0479235C6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675"/>
            <a:ext cx="4323347" cy="4396288"/>
          </a:xfrm>
        </p:spPr>
        <p:txBody>
          <a:bodyPr>
            <a:normAutofit fontScale="70000" lnSpcReduction="20000"/>
          </a:bodyPr>
          <a:lstStyle/>
          <a:p>
            <a:pPr marL="0" marR="315595" indent="0">
              <a:spcBef>
                <a:spcPts val="640"/>
              </a:spcBef>
              <a:buNone/>
            </a:pPr>
            <a:r>
              <a:rPr lang="it-IT" sz="4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Scrivi  sul quaderno l'alfabeto distinguendo in blu le consonanti, in rosso le vocali e in verde le lettere straniere.</a:t>
            </a:r>
            <a:endParaRPr lang="it-IT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55"/>
              </a:spcBef>
              <a:buNone/>
            </a:pPr>
            <a:r>
              <a:rPr lang="it-IT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it-IT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5"/>
              </a:spcBef>
              <a:buNone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…...............................................................................................................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it-I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…...............................................................................................................</a:t>
            </a:r>
            <a:endParaRPr lang="it-I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5E26F1D-DF92-49B2-B10D-EE2FC5089D40}"/>
              </a:ext>
            </a:extLst>
          </p:cNvPr>
          <p:cNvSpPr/>
          <p:nvPr/>
        </p:nvSpPr>
        <p:spPr>
          <a:xfrm>
            <a:off x="5799221" y="1843951"/>
            <a:ext cx="61120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dirty="0">
                <a:solidFill>
                  <a:srgbClr val="FF0000"/>
                </a:solidFill>
              </a:rPr>
              <a:t>Riscrivi sul quaderno in ordine alfabetico le seguenti serie di lettere.</a:t>
            </a:r>
          </a:p>
          <a:p>
            <a:pPr lvl="1"/>
            <a:r>
              <a:rPr lang="it-IT" sz="2000" dirty="0"/>
              <a:t>q – e – s – m – n – o – l – i – p – t – u – s – b – r</a:t>
            </a:r>
          </a:p>
          <a:p>
            <a:r>
              <a:rPr lang="it-IT" sz="2000" b="1" dirty="0"/>
              <a:t> </a:t>
            </a:r>
            <a:endParaRPr lang="it-IT" sz="2000" dirty="0"/>
          </a:p>
          <a:p>
            <a:pPr lvl="1"/>
            <a:r>
              <a:rPr lang="it-IT" sz="2000" dirty="0"/>
              <a:t>g – l – h – p – s – w – e – o – z – x – j – n - m – u - q – c</a:t>
            </a:r>
          </a:p>
          <a:p>
            <a:r>
              <a:rPr lang="it-IT" sz="2000" b="1" dirty="0"/>
              <a:t> </a:t>
            </a:r>
            <a:endParaRPr lang="it-IT" sz="2000" dirty="0"/>
          </a:p>
          <a:p>
            <a:pPr lvl="1"/>
            <a:r>
              <a:rPr lang="it-IT" sz="2000" dirty="0"/>
              <a:t>b – u – i – o – k – g – d – a – r – t – f – l – p – e – j</a:t>
            </a:r>
          </a:p>
          <a:p>
            <a:r>
              <a:rPr lang="it-IT" sz="2000" b="1" dirty="0"/>
              <a:t> </a:t>
            </a:r>
            <a:endParaRPr lang="it-IT" sz="2000" dirty="0"/>
          </a:p>
          <a:p>
            <a:pPr lvl="1"/>
            <a:r>
              <a:rPr lang="it-IT" sz="2000" dirty="0"/>
              <a:t>c – d – a – s – p – b – n – u – r – m</a:t>
            </a:r>
          </a:p>
        </p:txBody>
      </p:sp>
    </p:spTree>
    <p:extLst>
      <p:ext uri="{BB962C8B-B14F-4D97-AF65-F5344CB8AC3E}">
        <p14:creationId xmlns:p14="http://schemas.microsoft.com/office/powerpoint/2010/main" val="42460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5CA8C4-C613-4598-AD56-54C76A5B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Riscrivi sul quaderno le seguenti parole in ordine alfabetico</a:t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3E1A68-38C2-4B88-A6CC-29AFFCDB3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9"/>
            <a:ext cx="10515600" cy="55706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Pane, xilofono, hotel, stella, bandiera, ruota, libellula, albero, zaino, onda, vino, edera, gelato, yogurt, corda, mamma, farfalla, dado, kiwi, judo, imbuto, notte, uno, quattro, tetto, wurstel.</a:t>
            </a:r>
          </a:p>
          <a:p>
            <a:r>
              <a:rPr lang="it-IT" sz="2200">
                <a:solidFill>
                  <a:srgbClr val="FF0000"/>
                </a:solidFill>
              </a:rPr>
              <a:t>Metti </a:t>
            </a:r>
            <a:r>
              <a:rPr lang="it-IT" sz="2200" dirty="0">
                <a:solidFill>
                  <a:srgbClr val="FF0000"/>
                </a:solidFill>
              </a:rPr>
              <a:t>in ordine alfabetico le  parole all'interno di ciascun gruppo.</a:t>
            </a:r>
            <a:r>
              <a:rPr lang="it-IT" sz="2200" dirty="0"/>
              <a:t> </a:t>
            </a:r>
          </a:p>
          <a:p>
            <a:pPr lvl="0"/>
            <a:r>
              <a:rPr lang="it-IT" dirty="0"/>
              <a:t>sedia , poltrona, cipolla, cedro, cardo</a:t>
            </a:r>
          </a:p>
          <a:p>
            <a:pPr lvl="0"/>
            <a:r>
              <a:rPr lang="it-IT" dirty="0"/>
              <a:t>armadio, libreria, carota, citronella ,consolare</a:t>
            </a:r>
          </a:p>
          <a:p>
            <a:pPr lvl="0"/>
            <a:r>
              <a:rPr lang="it-IT" dirty="0"/>
              <a:t>divano, scrivania, cavolo, crescione ,consorzio</a:t>
            </a:r>
          </a:p>
          <a:p>
            <a:pPr lvl="0"/>
            <a:r>
              <a:rPr lang="it-IT" dirty="0"/>
              <a:t>tavolo , comò, ciliegia ,inverno ,lesto , mela ,aratro </a:t>
            </a:r>
          </a:p>
          <a:p>
            <a:pPr lvl="0"/>
            <a:r>
              <a:rPr lang="it-IT" dirty="0"/>
              <a:t>casetta, tuono, grandinata, motorino, renna, costa </a:t>
            </a:r>
          </a:p>
        </p:txBody>
      </p:sp>
      <p:pic>
        <p:nvPicPr>
          <p:cNvPr id="5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79DA8E2-9A65-4FC4-AF4A-8BFBE9E54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84" y="3428999"/>
            <a:ext cx="3038621" cy="40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87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632</Words>
  <Application>Microsoft Office PowerPoint</Application>
  <PresentationFormat>Widescreen</PresentationFormat>
  <Paragraphs>56</Paragraphs>
  <Slides>8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Tema di Office</vt:lpstr>
      <vt:lpstr>IL VOCABOLARIO</vt:lpstr>
      <vt:lpstr>IL VOCABOLARIO</vt:lpstr>
      <vt:lpstr>Presentazione standard di PowerPoint</vt:lpstr>
      <vt:lpstr>Presentazione standard di PowerPoint</vt:lpstr>
      <vt:lpstr>RICORDA</vt:lpstr>
      <vt:lpstr>L’ORDINE ALFABETICO</vt:lpstr>
      <vt:lpstr>Attivita’</vt:lpstr>
      <vt:lpstr>Riscrivi sul quaderno le seguenti parole in ordine alfabetico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 4 A Rodari</dc:title>
  <dc:creator>Allocca Carmela</dc:creator>
  <cp:lastModifiedBy>Allocca Carmela</cp:lastModifiedBy>
  <cp:revision>34</cp:revision>
  <dcterms:created xsi:type="dcterms:W3CDTF">2020-11-18T15:53:36Z</dcterms:created>
  <dcterms:modified xsi:type="dcterms:W3CDTF">2020-11-23T14:20:39Z</dcterms:modified>
</cp:coreProperties>
</file>