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2" r:id="rId7"/>
    <p:sldId id="263" r:id="rId8"/>
    <p:sldId id="260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8FA5A2-17F6-49DC-9183-46D9368D89E3}" v="268" dt="2020-11-05T08:53:48.2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Romano" userId="28d6a931cc4a616f" providerId="LiveId" clId="{768FA5A2-17F6-49DC-9183-46D9368D89E3}"/>
    <pc:docChg chg="undo redo custSel mod addSld modSld sldOrd">
      <pc:chgData name="Vincenzo Romano" userId="28d6a931cc4a616f" providerId="LiveId" clId="{768FA5A2-17F6-49DC-9183-46D9368D89E3}" dt="2020-11-05T09:09:19.610" v="673" actId="20577"/>
      <pc:docMkLst>
        <pc:docMk/>
      </pc:docMkLst>
      <pc:sldChg chg="modSp">
        <pc:chgData name="Vincenzo Romano" userId="28d6a931cc4a616f" providerId="LiveId" clId="{768FA5A2-17F6-49DC-9183-46D9368D89E3}" dt="2020-11-05T09:08:38.130" v="647" actId="20577"/>
        <pc:sldMkLst>
          <pc:docMk/>
          <pc:sldMk cId="2068927420" sldId="256"/>
        </pc:sldMkLst>
        <pc:spChg chg="mod">
          <ac:chgData name="Vincenzo Romano" userId="28d6a931cc4a616f" providerId="LiveId" clId="{768FA5A2-17F6-49DC-9183-46D9368D89E3}" dt="2020-11-05T09:08:38.130" v="647" actId="20577"/>
          <ac:spMkLst>
            <pc:docMk/>
            <pc:sldMk cId="2068927420" sldId="256"/>
            <ac:spMk id="2" creationId="{0620B709-6486-4A0B-BB8E-2BB91B36DDF3}"/>
          </ac:spMkLst>
        </pc:spChg>
        <pc:picChg chg="mod">
          <ac:chgData name="Vincenzo Romano" userId="28d6a931cc4a616f" providerId="LiveId" clId="{768FA5A2-17F6-49DC-9183-46D9368D89E3}" dt="2020-11-04T10:17:01.801" v="453" actId="1076"/>
          <ac:picMkLst>
            <pc:docMk/>
            <pc:sldMk cId="2068927420" sldId="256"/>
            <ac:picMk id="5" creationId="{571FE97F-A8D5-43A9-93C1-C9ECB046DFC8}"/>
          </ac:picMkLst>
        </pc:picChg>
      </pc:sldChg>
      <pc:sldChg chg="modSp ord">
        <pc:chgData name="Vincenzo Romano" userId="28d6a931cc4a616f" providerId="LiveId" clId="{768FA5A2-17F6-49DC-9183-46D9368D89E3}" dt="2020-11-04T11:01:44.376" v="608" actId="1076"/>
        <pc:sldMkLst>
          <pc:docMk/>
          <pc:sldMk cId="2208950319" sldId="257"/>
        </pc:sldMkLst>
        <pc:picChg chg="mod">
          <ac:chgData name="Vincenzo Romano" userId="28d6a931cc4a616f" providerId="LiveId" clId="{768FA5A2-17F6-49DC-9183-46D9368D89E3}" dt="2020-11-04T11:01:44.376" v="608" actId="1076"/>
          <ac:picMkLst>
            <pc:docMk/>
            <pc:sldMk cId="2208950319" sldId="257"/>
            <ac:picMk id="3" creationId="{03A18F1A-A92F-4E1C-BA13-DCDCCDDE7538}"/>
          </ac:picMkLst>
        </pc:picChg>
      </pc:sldChg>
      <pc:sldChg chg="delSp modSp modAnim">
        <pc:chgData name="Vincenzo Romano" userId="28d6a931cc4a616f" providerId="LiveId" clId="{768FA5A2-17F6-49DC-9183-46D9368D89E3}" dt="2020-11-04T11:01:33.138" v="605" actId="1076"/>
        <pc:sldMkLst>
          <pc:docMk/>
          <pc:sldMk cId="3503790670" sldId="258"/>
        </pc:sldMkLst>
        <pc:picChg chg="del mod">
          <ac:chgData name="Vincenzo Romano" userId="28d6a931cc4a616f" providerId="LiveId" clId="{768FA5A2-17F6-49DC-9183-46D9368D89E3}" dt="2020-11-04T10:45:21.081" v="591"/>
          <ac:picMkLst>
            <pc:docMk/>
            <pc:sldMk cId="3503790670" sldId="258"/>
            <ac:picMk id="2" creationId="{0C4BD713-8BEE-42FE-A3E9-CE1AA21DDF06}"/>
          </ac:picMkLst>
        </pc:picChg>
        <pc:picChg chg="mod">
          <ac:chgData name="Vincenzo Romano" userId="28d6a931cc4a616f" providerId="LiveId" clId="{768FA5A2-17F6-49DC-9183-46D9368D89E3}" dt="2020-11-04T11:01:33.138" v="605" actId="1076"/>
          <ac:picMkLst>
            <pc:docMk/>
            <pc:sldMk cId="3503790670" sldId="258"/>
            <ac:picMk id="4" creationId="{36250554-3087-4247-B40E-152AEEC47430}"/>
          </ac:picMkLst>
        </pc:picChg>
      </pc:sldChg>
      <pc:sldChg chg="addSp delSp modSp mod ord setBg modAnim">
        <pc:chgData name="Vincenzo Romano" userId="28d6a931cc4a616f" providerId="LiveId" clId="{768FA5A2-17F6-49DC-9183-46D9368D89E3}" dt="2020-11-04T11:14:15.553" v="612"/>
        <pc:sldMkLst>
          <pc:docMk/>
          <pc:sldMk cId="4009412927" sldId="259"/>
        </pc:sldMkLst>
        <pc:spChg chg="add del">
          <ac:chgData name="Vincenzo Romano" userId="28d6a931cc4a616f" providerId="LiveId" clId="{768FA5A2-17F6-49DC-9183-46D9368D89E3}" dt="2020-11-04T10:13:51.906" v="371" actId="26606"/>
          <ac:spMkLst>
            <pc:docMk/>
            <pc:sldMk cId="4009412927" sldId="259"/>
            <ac:spMk id="13" creationId="{8DAAB828-02C8-4111-AC14-FF5ACEDDFE37}"/>
          </ac:spMkLst>
        </pc:spChg>
        <pc:spChg chg="add del">
          <ac:chgData name="Vincenzo Romano" userId="28d6a931cc4a616f" providerId="LiveId" clId="{768FA5A2-17F6-49DC-9183-46D9368D89E3}" dt="2020-11-04T10:13:51.890" v="370" actId="26606"/>
          <ac:spMkLst>
            <pc:docMk/>
            <pc:sldMk cId="4009412927" sldId="259"/>
            <ac:spMk id="18" creationId="{94087E04-C99E-4195-8EBA-1BD4C45117C9}"/>
          </ac:spMkLst>
        </pc:spChg>
        <pc:spChg chg="add del">
          <ac:chgData name="Vincenzo Romano" userId="28d6a931cc4a616f" providerId="LiveId" clId="{768FA5A2-17F6-49DC-9183-46D9368D89E3}" dt="2020-11-04T10:13:51.890" v="370" actId="26606"/>
          <ac:spMkLst>
            <pc:docMk/>
            <pc:sldMk cId="4009412927" sldId="259"/>
            <ac:spMk id="24" creationId="{2FEFA492-1F90-4DD2-B51D-E6471B05E926}"/>
          </ac:spMkLst>
        </pc:spChg>
        <pc:spChg chg="add">
          <ac:chgData name="Vincenzo Romano" userId="28d6a931cc4a616f" providerId="LiveId" clId="{768FA5A2-17F6-49DC-9183-46D9368D89E3}" dt="2020-11-04T10:13:51.906" v="371" actId="26606"/>
          <ac:spMkLst>
            <pc:docMk/>
            <pc:sldMk cId="4009412927" sldId="259"/>
            <ac:spMk id="26" creationId="{8DAAB828-02C8-4111-AC14-FF5ACEDDFE37}"/>
          </ac:spMkLst>
        </pc:spChg>
        <pc:grpChg chg="add del">
          <ac:chgData name="Vincenzo Romano" userId="28d6a931cc4a616f" providerId="LiveId" clId="{768FA5A2-17F6-49DC-9183-46D9368D89E3}" dt="2020-11-04T10:13:51.906" v="371" actId="26606"/>
          <ac:grpSpMkLst>
            <pc:docMk/>
            <pc:sldMk cId="4009412927" sldId="259"/>
            <ac:grpSpMk id="10" creationId="{C32D4553-E775-4F16-9A6F-FED8D166A5B7}"/>
          </ac:grpSpMkLst>
        </pc:grpChg>
        <pc:grpChg chg="add del">
          <ac:chgData name="Vincenzo Romano" userId="28d6a931cc4a616f" providerId="LiveId" clId="{768FA5A2-17F6-49DC-9183-46D9368D89E3}" dt="2020-11-04T10:13:51.890" v="370" actId="26606"/>
          <ac:grpSpMkLst>
            <pc:docMk/>
            <pc:sldMk cId="4009412927" sldId="259"/>
            <ac:grpSpMk id="20" creationId="{3BB791AC-7337-46DA-B66B-FDB89A493774}"/>
          </ac:grpSpMkLst>
        </pc:grpChg>
        <pc:grpChg chg="add">
          <ac:chgData name="Vincenzo Romano" userId="28d6a931cc4a616f" providerId="LiveId" clId="{768FA5A2-17F6-49DC-9183-46D9368D89E3}" dt="2020-11-04T10:13:51.906" v="371" actId="26606"/>
          <ac:grpSpMkLst>
            <pc:docMk/>
            <pc:sldMk cId="4009412927" sldId="259"/>
            <ac:grpSpMk id="27" creationId="{C32D4553-E775-4F16-9A6F-FED8D166A5B7}"/>
          </ac:grpSpMkLst>
        </pc:grpChg>
        <pc:picChg chg="del mod">
          <ac:chgData name="Vincenzo Romano" userId="28d6a931cc4a616f" providerId="LiveId" clId="{768FA5A2-17F6-49DC-9183-46D9368D89E3}" dt="2020-11-04T10:54:32.932" v="596"/>
          <ac:picMkLst>
            <pc:docMk/>
            <pc:sldMk cId="4009412927" sldId="259"/>
            <ac:picMk id="2" creationId="{33F730D3-D997-4A11-99B7-B18A1B0496C1}"/>
          </ac:picMkLst>
        </pc:picChg>
        <pc:picChg chg="mod">
          <ac:chgData name="Vincenzo Romano" userId="28d6a931cc4a616f" providerId="LiveId" clId="{768FA5A2-17F6-49DC-9183-46D9368D89E3}" dt="2020-11-04T10:13:51.906" v="371" actId="26606"/>
          <ac:picMkLst>
            <pc:docMk/>
            <pc:sldMk cId="4009412927" sldId="259"/>
            <ac:picMk id="3" creationId="{A357252F-94A7-4D4B-ADAC-5256E39AA57D}"/>
          </ac:picMkLst>
        </pc:picChg>
        <pc:picChg chg="mod">
          <ac:chgData name="Vincenzo Romano" userId="28d6a931cc4a616f" providerId="LiveId" clId="{768FA5A2-17F6-49DC-9183-46D9368D89E3}" dt="2020-11-04T11:01:26.070" v="603" actId="14100"/>
          <ac:picMkLst>
            <pc:docMk/>
            <pc:sldMk cId="4009412927" sldId="259"/>
            <ac:picMk id="4" creationId="{302D678E-BA9E-4ABB-988B-A1911A0BF5BE}"/>
          </ac:picMkLst>
        </pc:picChg>
      </pc:sldChg>
      <pc:sldChg chg="addSp delSp modSp add mod setBg modAnim">
        <pc:chgData name="Vincenzo Romano" userId="28d6a931cc4a616f" providerId="LiveId" clId="{768FA5A2-17F6-49DC-9183-46D9368D89E3}" dt="2020-11-05T09:09:19.610" v="673" actId="20577"/>
        <pc:sldMkLst>
          <pc:docMk/>
          <pc:sldMk cId="3339061250" sldId="260"/>
        </pc:sldMkLst>
        <pc:spChg chg="mod">
          <ac:chgData name="Vincenzo Romano" userId="28d6a931cc4a616f" providerId="LiveId" clId="{768FA5A2-17F6-49DC-9183-46D9368D89E3}" dt="2020-11-05T09:09:19.610" v="673" actId="20577"/>
          <ac:spMkLst>
            <pc:docMk/>
            <pc:sldMk cId="3339061250" sldId="260"/>
            <ac:spMk id="2" creationId="{67576E7C-C475-41F8-AD68-6E47EE8803D8}"/>
          </ac:spMkLst>
        </pc:spChg>
        <pc:spChg chg="del">
          <ac:chgData name="Vincenzo Romano" userId="28d6a931cc4a616f" providerId="LiveId" clId="{768FA5A2-17F6-49DC-9183-46D9368D89E3}" dt="2020-11-04T09:35:43.300" v="1"/>
          <ac:spMkLst>
            <pc:docMk/>
            <pc:sldMk cId="3339061250" sldId="260"/>
            <ac:spMk id="3" creationId="{30D9EB51-2EA0-415B-B457-B8A7D48BF2FE}"/>
          </ac:spMkLst>
        </pc:spChg>
        <pc:spChg chg="add">
          <ac:chgData name="Vincenzo Romano" userId="28d6a931cc4a616f" providerId="LiveId" clId="{768FA5A2-17F6-49DC-9183-46D9368D89E3}" dt="2020-11-04T09:37:30.049" v="119" actId="26606"/>
          <ac:spMkLst>
            <pc:docMk/>
            <pc:sldMk cId="3339061250" sldId="260"/>
            <ac:spMk id="9" creationId="{D4771268-CB57-404A-9271-370EB28F6090}"/>
          </ac:spMkLst>
        </pc:spChg>
        <pc:picChg chg="mod">
          <ac:chgData name="Vincenzo Romano" userId="28d6a931cc4a616f" providerId="LiveId" clId="{768FA5A2-17F6-49DC-9183-46D9368D89E3}" dt="2020-11-04T11:06:34.724" v="611" actId="14100"/>
          <ac:picMkLst>
            <pc:docMk/>
            <pc:sldMk cId="3339061250" sldId="260"/>
            <ac:picMk id="3" creationId="{4AD19728-8747-4C0F-9F77-FCD87FF3D38A}"/>
          </ac:picMkLst>
        </pc:picChg>
        <pc:picChg chg="add mod">
          <ac:chgData name="Vincenzo Romano" userId="28d6a931cc4a616f" providerId="LiveId" clId="{768FA5A2-17F6-49DC-9183-46D9368D89E3}" dt="2020-11-04T09:37:30.049" v="119" actId="26606"/>
          <ac:picMkLst>
            <pc:docMk/>
            <pc:sldMk cId="3339061250" sldId="260"/>
            <ac:picMk id="4" creationId="{9B225316-60A9-49B1-9A2E-E02112BC53FD}"/>
          </ac:picMkLst>
        </pc:picChg>
      </pc:sldChg>
      <pc:sldChg chg="addSp delSp modSp add mod ord setBg">
        <pc:chgData name="Vincenzo Romano" userId="28d6a931cc4a616f" providerId="LiveId" clId="{768FA5A2-17F6-49DC-9183-46D9368D89E3}" dt="2020-11-04T11:00:50.481" v="602" actId="14100"/>
        <pc:sldMkLst>
          <pc:docMk/>
          <pc:sldMk cId="3801554506" sldId="261"/>
        </pc:sldMkLst>
        <pc:spChg chg="mod ord">
          <ac:chgData name="Vincenzo Romano" userId="28d6a931cc4a616f" providerId="LiveId" clId="{768FA5A2-17F6-49DC-9183-46D9368D89E3}" dt="2020-11-04T10:11:39.782" v="365" actId="26606"/>
          <ac:spMkLst>
            <pc:docMk/>
            <pc:sldMk cId="3801554506" sldId="261"/>
            <ac:spMk id="2" creationId="{A5A3AE8E-6B8F-408C-B8A2-349EAE481FF9}"/>
          </ac:spMkLst>
        </pc:spChg>
        <pc:spChg chg="del">
          <ac:chgData name="Vincenzo Romano" userId="28d6a931cc4a616f" providerId="LiveId" clId="{768FA5A2-17F6-49DC-9183-46D9368D89E3}" dt="2020-11-04T09:40:02.121" v="269"/>
          <ac:spMkLst>
            <pc:docMk/>
            <pc:sldMk cId="3801554506" sldId="261"/>
            <ac:spMk id="3" creationId="{1B8F9A33-1AE1-4275-80DF-7F0BDCE0B7C2}"/>
          </ac:spMkLst>
        </pc:spChg>
        <pc:spChg chg="add del mod">
          <ac:chgData name="Vincenzo Romano" userId="28d6a931cc4a616f" providerId="LiveId" clId="{768FA5A2-17F6-49DC-9183-46D9368D89E3}" dt="2020-11-04T09:59:12.836" v="271"/>
          <ac:spMkLst>
            <pc:docMk/>
            <pc:sldMk cId="3801554506" sldId="261"/>
            <ac:spMk id="5" creationId="{FD8648FA-FF1F-4948-A773-572534BAE836}"/>
          </ac:spMkLst>
        </pc:spChg>
        <pc:spChg chg="add del mod">
          <ac:chgData name="Vincenzo Romano" userId="28d6a931cc4a616f" providerId="LiveId" clId="{768FA5A2-17F6-49DC-9183-46D9368D89E3}" dt="2020-11-04T09:59:34.584" v="273"/>
          <ac:spMkLst>
            <pc:docMk/>
            <pc:sldMk cId="3801554506" sldId="261"/>
            <ac:spMk id="8" creationId="{9AD4A967-1033-4B1F-ADBD-DC2ABC3E6687}"/>
          </ac:spMkLst>
        </pc:spChg>
        <pc:spChg chg="add del mod">
          <ac:chgData name="Vincenzo Romano" userId="28d6a931cc4a616f" providerId="LiveId" clId="{768FA5A2-17F6-49DC-9183-46D9368D89E3}" dt="2020-11-04T10:00:17.257" v="275"/>
          <ac:spMkLst>
            <pc:docMk/>
            <pc:sldMk cId="3801554506" sldId="261"/>
            <ac:spMk id="10" creationId="{3F679208-F8F8-4534-B1B8-6C06579818A2}"/>
          </ac:spMkLst>
        </pc:spChg>
        <pc:spChg chg="add del">
          <ac:chgData name="Vincenzo Romano" userId="28d6a931cc4a616f" providerId="LiveId" clId="{768FA5A2-17F6-49DC-9183-46D9368D89E3}" dt="2020-11-04T10:05:45.302" v="321" actId="26606"/>
          <ac:spMkLst>
            <pc:docMk/>
            <pc:sldMk cId="3801554506" sldId="261"/>
            <ac:spMk id="15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01:07.257" v="280" actId="26606"/>
          <ac:spMkLst>
            <pc:docMk/>
            <pc:sldMk cId="3801554506" sldId="261"/>
            <ac:spMk id="16" creationId="{6753252F-4873-4F63-801D-CC719279A7D5}"/>
          </ac:spMkLst>
        </pc:spChg>
        <pc:spChg chg="add del">
          <ac:chgData name="Vincenzo Romano" userId="28d6a931cc4a616f" providerId="LiveId" clId="{768FA5A2-17F6-49DC-9183-46D9368D89E3}" dt="2020-11-04T10:02:03.209" v="290" actId="26606"/>
          <ac:spMkLst>
            <pc:docMk/>
            <pc:sldMk cId="3801554506" sldId="261"/>
            <ac:spMk id="17" creationId="{A5711A0E-A428-4ED1-96CB-33D69FD842E4}"/>
          </ac:spMkLst>
        </pc:spChg>
        <pc:spChg chg="add del">
          <ac:chgData name="Vincenzo Romano" userId="28d6a931cc4a616f" providerId="LiveId" clId="{768FA5A2-17F6-49DC-9183-46D9368D89E3}" dt="2020-11-04T10:01:07.257" v="280" actId="26606"/>
          <ac:spMkLst>
            <pc:docMk/>
            <pc:sldMk cId="3801554506" sldId="261"/>
            <ac:spMk id="18" creationId="{047C8CCB-F95D-4249-92DD-651249D3535A}"/>
          </ac:spMkLst>
        </pc:spChg>
        <pc:spChg chg="add del">
          <ac:chgData name="Vincenzo Romano" userId="28d6a931cc4a616f" providerId="LiveId" clId="{768FA5A2-17F6-49DC-9183-46D9368D89E3}" dt="2020-11-04T10:02:10.797" v="292" actId="26606"/>
          <ac:spMkLst>
            <pc:docMk/>
            <pc:sldMk cId="3801554506" sldId="261"/>
            <ac:spMk id="19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02:14.686" v="294" actId="26606"/>
          <ac:spMkLst>
            <pc:docMk/>
            <pc:sldMk cId="3801554506" sldId="261"/>
            <ac:spMk id="23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10:55.198" v="354" actId="26606"/>
          <ac:spMkLst>
            <pc:docMk/>
            <pc:sldMk cId="3801554506" sldId="261"/>
            <ac:spMk id="26" creationId="{A5711A0E-A428-4ED1-96CB-33D69FD842E4}"/>
          </ac:spMkLst>
        </pc:spChg>
        <pc:spChg chg="add del">
          <ac:chgData name="Vincenzo Romano" userId="28d6a931cc4a616f" providerId="LiveId" clId="{768FA5A2-17F6-49DC-9183-46D9368D89E3}" dt="2020-11-04T10:02:16.783" v="296" actId="26606"/>
          <ac:spMkLst>
            <pc:docMk/>
            <pc:sldMk cId="3801554506" sldId="261"/>
            <ac:spMk id="27" creationId="{42A5316D-ED2F-4F89-B4B4-8D9240B1A348}"/>
          </ac:spMkLst>
        </pc:spChg>
        <pc:spChg chg="add del">
          <ac:chgData name="Vincenzo Romano" userId="28d6a931cc4a616f" providerId="LiveId" clId="{768FA5A2-17F6-49DC-9183-46D9368D89E3}" dt="2020-11-04T10:02:16.783" v="296" actId="26606"/>
          <ac:spMkLst>
            <pc:docMk/>
            <pc:sldMk cId="3801554506" sldId="261"/>
            <ac:spMk id="28" creationId="{22EC35A9-B466-4737-AA3D-B80B2D0120D2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29" creationId="{14280C55-570C-4284-9850-B2BA33DB6726}"/>
          </ac:spMkLst>
        </pc:spChg>
        <pc:spChg chg="add del">
          <ac:chgData name="Vincenzo Romano" userId="28d6a931cc4a616f" providerId="LiveId" clId="{768FA5A2-17F6-49DC-9183-46D9368D89E3}" dt="2020-11-04T10:02:18.617" v="298" actId="26606"/>
          <ac:spMkLst>
            <pc:docMk/>
            <pc:sldMk cId="3801554506" sldId="261"/>
            <ac:spMk id="30" creationId="{6EFFF4A2-EB01-4738-9824-8D9A72A51BB9}"/>
          </ac:spMkLst>
        </pc:spChg>
        <pc:spChg chg="add del">
          <ac:chgData name="Vincenzo Romano" userId="28d6a931cc4a616f" providerId="LiveId" clId="{768FA5A2-17F6-49DC-9183-46D9368D89E3}" dt="2020-11-04T10:02:18.617" v="298" actId="26606"/>
          <ac:spMkLst>
            <pc:docMk/>
            <pc:sldMk cId="3801554506" sldId="261"/>
            <ac:spMk id="31" creationId="{B1754070-105C-42D0-B76C-CE60420D6065}"/>
          </ac:spMkLst>
        </pc:spChg>
        <pc:spChg chg="add del">
          <ac:chgData name="Vincenzo Romano" userId="28d6a931cc4a616f" providerId="LiveId" clId="{768FA5A2-17F6-49DC-9183-46D9368D89E3}" dt="2020-11-04T10:11:39.782" v="365" actId="26606"/>
          <ac:spMkLst>
            <pc:docMk/>
            <pc:sldMk cId="3801554506" sldId="261"/>
            <ac:spMk id="33" creationId="{D55CA618-78A6-47F6-B865-E9315164FB49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5" creationId="{D4993743-B10A-433C-9996-3035D2C3ABC6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6" creationId="{BB3B8946-A0AA-42D4-8A24-639DC6EA170E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7" creationId="{AB1038E6-06EF-4DCB-B52E-D3825C50F7C6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8" creationId="{5C7EF35C-8B7D-4026-8F09-8B2B2250579B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39" creationId="{5F24A71D-C0A9-49AC-B2D1-5A9EA2BD383E}"/>
          </ac:spMkLst>
        </pc:spChg>
        <pc:spChg chg="add del">
          <ac:chgData name="Vincenzo Romano" userId="28d6a931cc4a616f" providerId="LiveId" clId="{768FA5A2-17F6-49DC-9183-46D9368D89E3}" dt="2020-11-04T10:02:21.502" v="300" actId="26606"/>
          <ac:spMkLst>
            <pc:docMk/>
            <pc:sldMk cId="3801554506" sldId="261"/>
            <ac:spMk id="40" creationId="{C7763D72-1796-424C-9838-6F68EEF8068B}"/>
          </ac:spMkLst>
        </pc:spChg>
        <pc:spChg chg="add del">
          <ac:chgData name="Vincenzo Romano" userId="28d6a931cc4a616f" providerId="LiveId" clId="{768FA5A2-17F6-49DC-9183-46D9368D89E3}" dt="2020-11-04T10:02:28.805" v="302" actId="26606"/>
          <ac:spMkLst>
            <pc:docMk/>
            <pc:sldMk cId="3801554506" sldId="261"/>
            <ac:spMk id="42" creationId="{D535CE46-252F-4DA2-B2B8-C89CE9B2D8FE}"/>
          </ac:spMkLst>
        </pc:spChg>
        <pc:spChg chg="add del">
          <ac:chgData name="Vincenzo Romano" userId="28d6a931cc4a616f" providerId="LiveId" clId="{768FA5A2-17F6-49DC-9183-46D9368D89E3}" dt="2020-11-04T10:02:28.805" v="302" actId="26606"/>
          <ac:spMkLst>
            <pc:docMk/>
            <pc:sldMk cId="3801554506" sldId="261"/>
            <ac:spMk id="43" creationId="{5AAE9118-0436-4488-AC4A-C14DF6A7B6B1}"/>
          </ac:spMkLst>
        </pc:spChg>
        <pc:spChg chg="add del">
          <ac:chgData name="Vincenzo Romano" userId="28d6a931cc4a616f" providerId="LiveId" clId="{768FA5A2-17F6-49DC-9183-46D9368D89E3}" dt="2020-11-04T10:02:28.805" v="302" actId="26606"/>
          <ac:spMkLst>
            <pc:docMk/>
            <pc:sldMk cId="3801554506" sldId="261"/>
            <ac:spMk id="44" creationId="{1B10F861-B8F1-49C7-BD58-EAB20CEE7F93}"/>
          </ac:spMkLst>
        </pc:spChg>
        <pc:spChg chg="add del">
          <ac:chgData name="Vincenzo Romano" userId="28d6a931cc4a616f" providerId="LiveId" clId="{768FA5A2-17F6-49DC-9183-46D9368D89E3}" dt="2020-11-04T10:02:28.805" v="302" actId="26606"/>
          <ac:spMkLst>
            <pc:docMk/>
            <pc:sldMk cId="3801554506" sldId="261"/>
            <ac:spMk id="45" creationId="{61F6E425-22AB-4DA2-8FAC-58ADB58EF6C3}"/>
          </ac:spMkLst>
        </pc:spChg>
        <pc:spChg chg="add del">
          <ac:chgData name="Vincenzo Romano" userId="28d6a931cc4a616f" providerId="LiveId" clId="{768FA5A2-17F6-49DC-9183-46D9368D89E3}" dt="2020-11-04T10:03:03.768" v="314" actId="26606"/>
          <ac:spMkLst>
            <pc:docMk/>
            <pc:sldMk cId="3801554506" sldId="261"/>
            <ac:spMk id="47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11:39.782" v="365" actId="26606"/>
          <ac:spMkLst>
            <pc:docMk/>
            <pc:sldMk cId="3801554506" sldId="261"/>
            <ac:spMk id="50" creationId="{8ED94938-268E-4C0A-A08A-B3980C78BAEB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54" creationId="{2188D362-FC02-47F9-B266-A60E1CBABEBF}"/>
          </ac:spMkLst>
        </pc:spChg>
        <pc:spChg chg="add del">
          <ac:chgData name="Vincenzo Romano" userId="28d6a931cc4a616f" providerId="LiveId" clId="{768FA5A2-17F6-49DC-9183-46D9368D89E3}" dt="2020-11-04T10:11:30.069" v="358" actId="26606"/>
          <ac:spMkLst>
            <pc:docMk/>
            <pc:sldMk cId="3801554506" sldId="261"/>
            <ac:spMk id="55" creationId="{823AC064-BC96-4F32-8AE1-B2FD38754823}"/>
          </ac:spMkLst>
        </pc:spChg>
        <pc:spChg chg="add del">
          <ac:chgData name="Vincenzo Romano" userId="28d6a931cc4a616f" providerId="LiveId" clId="{768FA5A2-17F6-49DC-9183-46D9368D89E3}" dt="2020-11-04T10:11:31.326" v="360" actId="26606"/>
          <ac:spMkLst>
            <pc:docMk/>
            <pc:sldMk cId="3801554506" sldId="261"/>
            <ac:spMk id="61" creationId="{8ED94938-268E-4C0A-A08A-B3980C78BAEB}"/>
          </ac:spMkLst>
        </pc:spChg>
        <pc:spChg chg="add del">
          <ac:chgData name="Vincenzo Romano" userId="28d6a931cc4a616f" providerId="LiveId" clId="{768FA5A2-17F6-49DC-9183-46D9368D89E3}" dt="2020-11-04T10:11:31.326" v="360" actId="26606"/>
          <ac:spMkLst>
            <pc:docMk/>
            <pc:sldMk cId="3801554506" sldId="261"/>
            <ac:spMk id="62" creationId="{D55CA618-78A6-47F6-B865-E9315164FB49}"/>
          </ac:spMkLst>
        </pc:spChg>
        <pc:spChg chg="add del">
          <ac:chgData name="Vincenzo Romano" userId="28d6a931cc4a616f" providerId="LiveId" clId="{768FA5A2-17F6-49DC-9183-46D9368D89E3}" dt="2020-11-04T10:11:35.147" v="362" actId="26606"/>
          <ac:spMkLst>
            <pc:docMk/>
            <pc:sldMk cId="3801554506" sldId="261"/>
            <ac:spMk id="66" creationId="{27427488-068E-4B55-AC8D-CD070B8CD46D}"/>
          </ac:spMkLst>
        </pc:spChg>
        <pc:spChg chg="add del">
          <ac:chgData name="Vincenzo Romano" userId="28d6a931cc4a616f" providerId="LiveId" clId="{768FA5A2-17F6-49DC-9183-46D9368D89E3}" dt="2020-11-04T10:11:35.147" v="362" actId="26606"/>
          <ac:spMkLst>
            <pc:docMk/>
            <pc:sldMk cId="3801554506" sldId="261"/>
            <ac:spMk id="69" creationId="{44D26783-C1CA-4BE1-9D40-3EA516AE3E0E}"/>
          </ac:spMkLst>
        </pc:spChg>
        <pc:spChg chg="add del">
          <ac:chgData name="Vincenzo Romano" userId="28d6a931cc4a616f" providerId="LiveId" clId="{768FA5A2-17F6-49DC-9183-46D9368D89E3}" dt="2020-11-04T10:11:35.147" v="362" actId="26606"/>
          <ac:spMkLst>
            <pc:docMk/>
            <pc:sldMk cId="3801554506" sldId="261"/>
            <ac:spMk id="70" creationId="{A20AF199-99C2-4569-9CAF-24514AE5E82A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72" creationId="{1022CA72-2A63-428F-B586-37BA5AB6D265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73" creationId="{95C8260E-968F-44E8-A823-ABB431311926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74" creationId="{2C1BBA94-3F40-40AA-8BB9-E69E25E537C1}"/>
          </ac:spMkLst>
        </pc:spChg>
        <pc:spChg chg="add del">
          <ac:chgData name="Vincenzo Romano" userId="28d6a931cc4a616f" providerId="LiveId" clId="{768FA5A2-17F6-49DC-9183-46D9368D89E3}" dt="2020-11-04T10:11:39.766" v="364" actId="26606"/>
          <ac:spMkLst>
            <pc:docMk/>
            <pc:sldMk cId="3801554506" sldId="261"/>
            <ac:spMk id="75" creationId="{FE43805F-24A6-46A4-B19B-54F28347355C}"/>
          </ac:spMkLst>
        </pc:spChg>
        <pc:spChg chg="add">
          <ac:chgData name="Vincenzo Romano" userId="28d6a931cc4a616f" providerId="LiveId" clId="{768FA5A2-17F6-49DC-9183-46D9368D89E3}" dt="2020-11-04T10:11:39.782" v="365" actId="26606"/>
          <ac:spMkLst>
            <pc:docMk/>
            <pc:sldMk cId="3801554506" sldId="261"/>
            <ac:spMk id="77" creationId="{823AC064-BC96-4F32-8AE1-B2FD38754823}"/>
          </ac:spMkLst>
        </pc:spChg>
        <pc:grpChg chg="add del">
          <ac:chgData name="Vincenzo Romano" userId="28d6a931cc4a616f" providerId="LiveId" clId="{768FA5A2-17F6-49DC-9183-46D9368D89E3}" dt="2020-11-04T10:02:18.617" v="298" actId="26606"/>
          <ac:grpSpMkLst>
            <pc:docMk/>
            <pc:sldMk cId="3801554506" sldId="261"/>
            <ac:grpSpMk id="32" creationId="{D4469D90-62FA-49B2-981E-5305361D5A58}"/>
          </ac:grpSpMkLst>
        </pc:grpChg>
        <pc:grpChg chg="add del">
          <ac:chgData name="Vincenzo Romano" userId="28d6a931cc4a616f" providerId="LiveId" clId="{768FA5A2-17F6-49DC-9183-46D9368D89E3}" dt="2020-11-04T10:11:39.782" v="365" actId="26606"/>
          <ac:grpSpMkLst>
            <pc:docMk/>
            <pc:sldMk cId="3801554506" sldId="261"/>
            <ac:grpSpMk id="34" creationId="{B83D307E-DF68-43F8-97CE-0AAE950A7129}"/>
          </ac:grpSpMkLst>
        </pc:grpChg>
        <pc:grpChg chg="add del">
          <ac:chgData name="Vincenzo Romano" userId="28d6a931cc4a616f" providerId="LiveId" clId="{768FA5A2-17F6-49DC-9183-46D9368D89E3}" dt="2020-11-04T10:11:31.326" v="360" actId="26606"/>
          <ac:grpSpMkLst>
            <pc:docMk/>
            <pc:sldMk cId="3801554506" sldId="261"/>
            <ac:grpSpMk id="63" creationId="{B83D307E-DF68-43F8-97CE-0AAE950A7129}"/>
          </ac:grpSpMkLst>
        </pc:grpChg>
        <pc:grpChg chg="add del">
          <ac:chgData name="Vincenzo Romano" userId="28d6a931cc4a616f" providerId="LiveId" clId="{768FA5A2-17F6-49DC-9183-46D9368D89E3}" dt="2020-11-04T10:11:35.147" v="362" actId="26606"/>
          <ac:grpSpMkLst>
            <pc:docMk/>
            <pc:sldMk cId="3801554506" sldId="261"/>
            <ac:grpSpMk id="67" creationId="{6CEC401A-BC46-41FC-AD55-F7810C3CFA9A}"/>
          </ac:grpSpMkLst>
        </pc:grpChg>
        <pc:picChg chg="mod">
          <ac:chgData name="Vincenzo Romano" userId="28d6a931cc4a616f" providerId="LiveId" clId="{768FA5A2-17F6-49DC-9183-46D9368D89E3}" dt="2020-11-04T11:00:50.481" v="602" actId="14100"/>
          <ac:picMkLst>
            <pc:docMk/>
            <pc:sldMk cId="3801554506" sldId="261"/>
            <ac:picMk id="3" creationId="{AB05EB60-3200-4807-8445-127C0559E9D1}"/>
          </ac:picMkLst>
        </pc:picChg>
        <pc:picChg chg="add del mod">
          <ac:chgData name="Vincenzo Romano" userId="28d6a931cc4a616f" providerId="LiveId" clId="{768FA5A2-17F6-49DC-9183-46D9368D89E3}" dt="2020-11-04T09:59:05.043" v="270"/>
          <ac:picMkLst>
            <pc:docMk/>
            <pc:sldMk cId="3801554506" sldId="261"/>
            <ac:picMk id="4" creationId="{5AD97E35-2259-44BE-BDA5-44BB3CB6A200}"/>
          </ac:picMkLst>
        </pc:picChg>
        <pc:picChg chg="add del mod">
          <ac:chgData name="Vincenzo Romano" userId="28d6a931cc4a616f" providerId="LiveId" clId="{768FA5A2-17F6-49DC-9183-46D9368D89E3}" dt="2020-11-04T09:59:16.628" v="272" actId="478"/>
          <ac:picMkLst>
            <pc:docMk/>
            <pc:sldMk cId="3801554506" sldId="261"/>
            <ac:picMk id="6" creationId="{0087E40A-CF04-48EA-ADA2-01B4B3338163}"/>
          </ac:picMkLst>
        </pc:picChg>
        <pc:picChg chg="add del mod">
          <ac:chgData name="Vincenzo Romano" userId="28d6a931cc4a616f" providerId="LiveId" clId="{768FA5A2-17F6-49DC-9183-46D9368D89E3}" dt="2020-11-04T09:59:49.226" v="274"/>
          <ac:picMkLst>
            <pc:docMk/>
            <pc:sldMk cId="3801554506" sldId="261"/>
            <ac:picMk id="9" creationId="{D3861681-2C7D-4BBB-B49B-11D89CB8362A}"/>
          </ac:picMkLst>
        </pc:picChg>
        <pc:picChg chg="add mod ord">
          <ac:chgData name="Vincenzo Romano" userId="28d6a931cc4a616f" providerId="LiveId" clId="{768FA5A2-17F6-49DC-9183-46D9368D89E3}" dt="2020-11-04T10:11:39.782" v="365" actId="26606"/>
          <ac:picMkLst>
            <pc:docMk/>
            <pc:sldMk cId="3801554506" sldId="261"/>
            <ac:picMk id="11" creationId="{43937314-C0D6-419A-B717-6EC9877A67B4}"/>
          </ac:picMkLst>
        </pc:picChg>
        <pc:picChg chg="add mod">
          <ac:chgData name="Vincenzo Romano" userId="28d6a931cc4a616f" providerId="LiveId" clId="{768FA5A2-17F6-49DC-9183-46D9368D89E3}" dt="2020-11-04T10:11:39.782" v="365" actId="26606"/>
          <ac:picMkLst>
            <pc:docMk/>
            <pc:sldMk cId="3801554506" sldId="261"/>
            <ac:picMk id="12" creationId="{51B7E3AF-61CB-441A-BDBE-42219933B204}"/>
          </ac:picMkLst>
        </pc:picChg>
        <pc:cxnChg chg="add del">
          <ac:chgData name="Vincenzo Romano" userId="28d6a931cc4a616f" providerId="LiveId" clId="{768FA5A2-17F6-49DC-9183-46D9368D89E3}" dt="2020-11-04T10:05:45.302" v="321" actId="26606"/>
          <ac:cxnSpMkLst>
            <pc:docMk/>
            <pc:sldMk cId="3801554506" sldId="261"/>
            <ac:cxnSpMk id="14" creationId="{DB146403-F3D6-484B-B2ED-97F9565D0370}"/>
          </ac:cxnSpMkLst>
        </pc:cxnChg>
        <pc:cxnChg chg="add del">
          <ac:chgData name="Vincenzo Romano" userId="28d6a931cc4a616f" providerId="LiveId" clId="{768FA5A2-17F6-49DC-9183-46D9368D89E3}" dt="2020-11-04T10:02:10.797" v="292" actId="26606"/>
          <ac:cxnSpMkLst>
            <pc:docMk/>
            <pc:sldMk cId="3801554506" sldId="261"/>
            <ac:cxnSpMk id="20" creationId="{DB146403-F3D6-484B-B2ED-97F9565D0370}"/>
          </ac:cxnSpMkLst>
        </pc:cxnChg>
        <pc:cxnChg chg="add del">
          <ac:chgData name="Vincenzo Romano" userId="28d6a931cc4a616f" providerId="LiveId" clId="{768FA5A2-17F6-49DC-9183-46D9368D89E3}" dt="2020-11-04T10:02:10.797" v="292" actId="26606"/>
          <ac:cxnSpMkLst>
            <pc:docMk/>
            <pc:sldMk cId="3801554506" sldId="261"/>
            <ac:cxnSpMk id="21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05:45.302" v="321" actId="26606"/>
          <ac:cxnSpMkLst>
            <pc:docMk/>
            <pc:sldMk cId="3801554506" sldId="261"/>
            <ac:cxnSpMk id="22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02:14.686" v="294" actId="26606"/>
          <ac:cxnSpMkLst>
            <pc:docMk/>
            <pc:sldMk cId="3801554506" sldId="261"/>
            <ac:cxnSpMk id="24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02:14.686" v="294" actId="26606"/>
          <ac:cxnSpMkLst>
            <pc:docMk/>
            <pc:sldMk cId="3801554506" sldId="261"/>
            <ac:cxnSpMk id="25" creationId="{DB146403-F3D6-484B-B2ED-97F9565D0370}"/>
          </ac:cxnSpMkLst>
        </pc:cxnChg>
        <pc:cxnChg chg="add del">
          <ac:chgData name="Vincenzo Romano" userId="28d6a931cc4a616f" providerId="LiveId" clId="{768FA5A2-17F6-49DC-9183-46D9368D89E3}" dt="2020-11-04T10:03:03.768" v="314" actId="26606"/>
          <ac:cxnSpMkLst>
            <pc:docMk/>
            <pc:sldMk cId="3801554506" sldId="261"/>
            <ac:cxnSpMk id="48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03:03.768" v="314" actId="26606"/>
          <ac:cxnSpMkLst>
            <pc:docMk/>
            <pc:sldMk cId="3801554506" sldId="261"/>
            <ac:cxnSpMk id="49" creationId="{DB146403-F3D6-484B-B2ED-97F9565D0370}"/>
          </ac:cxnSpMkLst>
        </pc:cxnChg>
        <pc:cxnChg chg="add del">
          <ac:chgData name="Vincenzo Romano" userId="28d6a931cc4a616f" providerId="LiveId" clId="{768FA5A2-17F6-49DC-9183-46D9368D89E3}" dt="2020-11-04T10:11:30.069" v="358" actId="26606"/>
          <ac:cxnSpMkLst>
            <pc:docMk/>
            <pc:sldMk cId="3801554506" sldId="261"/>
            <ac:cxnSpMk id="57" creationId="{7E7C77BC-7138-40B1-A15B-20F57A494629}"/>
          </ac:cxnSpMkLst>
        </pc:cxnChg>
        <pc:cxnChg chg="add del">
          <ac:chgData name="Vincenzo Romano" userId="28d6a931cc4a616f" providerId="LiveId" clId="{768FA5A2-17F6-49DC-9183-46D9368D89E3}" dt="2020-11-04T10:11:30.069" v="358" actId="26606"/>
          <ac:cxnSpMkLst>
            <pc:docMk/>
            <pc:sldMk cId="3801554506" sldId="261"/>
            <ac:cxnSpMk id="59" creationId="{DB146403-F3D6-484B-B2ED-97F9565D0370}"/>
          </ac:cxnSpMkLst>
        </pc:cxnChg>
        <pc:cxnChg chg="add">
          <ac:chgData name="Vincenzo Romano" userId="28d6a931cc4a616f" providerId="LiveId" clId="{768FA5A2-17F6-49DC-9183-46D9368D89E3}" dt="2020-11-04T10:11:39.782" v="365" actId="26606"/>
          <ac:cxnSpMkLst>
            <pc:docMk/>
            <pc:sldMk cId="3801554506" sldId="261"/>
            <ac:cxnSpMk id="78" creationId="{7E7C77BC-7138-40B1-A15B-20F57A494629}"/>
          </ac:cxnSpMkLst>
        </pc:cxnChg>
        <pc:cxnChg chg="add">
          <ac:chgData name="Vincenzo Romano" userId="28d6a931cc4a616f" providerId="LiveId" clId="{768FA5A2-17F6-49DC-9183-46D9368D89E3}" dt="2020-11-04T10:11:39.782" v="365" actId="26606"/>
          <ac:cxnSpMkLst>
            <pc:docMk/>
            <pc:sldMk cId="3801554506" sldId="261"/>
            <ac:cxnSpMk id="79" creationId="{DB146403-F3D6-484B-B2ED-97F9565D0370}"/>
          </ac:cxnSpMkLst>
        </pc:cxnChg>
      </pc:sldChg>
      <pc:sldChg chg="addSp delSp modSp add mod setBg setClrOvrMap">
        <pc:chgData name="Vincenzo Romano" userId="28d6a931cc4a616f" providerId="LiveId" clId="{768FA5A2-17F6-49DC-9183-46D9368D89E3}" dt="2020-11-04T11:02:10.123" v="609" actId="1076"/>
        <pc:sldMkLst>
          <pc:docMk/>
          <pc:sldMk cId="628035029" sldId="262"/>
        </pc:sldMkLst>
        <pc:spChg chg="mod ord">
          <ac:chgData name="Vincenzo Romano" userId="28d6a931cc4a616f" providerId="LiveId" clId="{768FA5A2-17F6-49DC-9183-46D9368D89E3}" dt="2020-11-04T10:30:27.560" v="539" actId="26606"/>
          <ac:spMkLst>
            <pc:docMk/>
            <pc:sldMk cId="628035029" sldId="262"/>
            <ac:spMk id="2" creationId="{5583E797-64D2-4136-99B4-85B0098BE069}"/>
          </ac:spMkLst>
        </pc:spChg>
        <pc:spChg chg="del">
          <ac:chgData name="Vincenzo Romano" userId="28d6a931cc4a616f" providerId="LiveId" clId="{768FA5A2-17F6-49DC-9183-46D9368D89E3}" dt="2020-11-04T10:20:10.717" v="480"/>
          <ac:spMkLst>
            <pc:docMk/>
            <pc:sldMk cId="628035029" sldId="262"/>
            <ac:spMk id="3" creationId="{ED36257C-D72C-45B6-8413-7DA456750E70}"/>
          </ac:spMkLst>
        </pc:spChg>
        <pc:spChg chg="add del mod">
          <ac:chgData name="Vincenzo Romano" userId="28d6a931cc4a616f" providerId="LiveId" clId="{768FA5A2-17F6-49DC-9183-46D9368D89E3}" dt="2020-11-04T10:22:45.130" v="486"/>
          <ac:spMkLst>
            <pc:docMk/>
            <pc:sldMk cId="628035029" sldId="262"/>
            <ac:spMk id="6" creationId="{DD221345-F0FA-4CFE-B069-B3ED990552DA}"/>
          </ac:spMkLst>
        </pc:spChg>
        <pc:spChg chg="add del">
          <ac:chgData name="Vincenzo Romano" userId="28d6a931cc4a616f" providerId="LiveId" clId="{768FA5A2-17F6-49DC-9183-46D9368D89E3}" dt="2020-11-04T10:20:47.845" v="484" actId="26606"/>
          <ac:spMkLst>
            <pc:docMk/>
            <pc:sldMk cId="628035029" sldId="262"/>
            <ac:spMk id="9" creationId="{E49CC64F-7275-4E33-961B-0C5CDC439875}"/>
          </ac:spMkLst>
        </pc:spChg>
        <pc:spChg chg="add del">
          <ac:chgData name="Vincenzo Romano" userId="28d6a931cc4a616f" providerId="LiveId" clId="{768FA5A2-17F6-49DC-9183-46D9368D89E3}" dt="2020-11-04T10:24:43.265" v="494" actId="931"/>
          <ac:spMkLst>
            <pc:docMk/>
            <pc:sldMk cId="628035029" sldId="262"/>
            <ac:spMk id="11" creationId="{7E9344F0-B1BF-4875-AC6E-73333E840CF8}"/>
          </ac:spMkLst>
        </pc:spChg>
        <pc:spChg chg="add del">
          <ac:chgData name="Vincenzo Romano" userId="28d6a931cc4a616f" providerId="LiveId" clId="{768FA5A2-17F6-49DC-9183-46D9368D89E3}" dt="2020-11-04T10:23:15.824" v="490" actId="26606"/>
          <ac:spMkLst>
            <pc:docMk/>
            <pc:sldMk cId="628035029" sldId="262"/>
            <ac:spMk id="12" creationId="{C0F7281F-D4E3-44C4-BFBA-CB593A7F6103}"/>
          </ac:spMkLst>
        </pc:spChg>
        <pc:spChg chg="add mod">
          <ac:chgData name="Vincenzo Romano" userId="28d6a931cc4a616f" providerId="LiveId" clId="{768FA5A2-17F6-49DC-9183-46D9368D89E3}" dt="2020-11-04T10:30:27.560" v="539" actId="26606"/>
          <ac:spMkLst>
            <pc:docMk/>
            <pc:sldMk cId="628035029" sldId="262"/>
            <ac:spMk id="13" creationId="{BD533685-0111-4FA9-8725-7F51E27A1660}"/>
          </ac:spMkLst>
        </pc:spChg>
        <pc:spChg chg="add del">
          <ac:chgData name="Vincenzo Romano" userId="28d6a931cc4a616f" providerId="LiveId" clId="{768FA5A2-17F6-49DC-9183-46D9368D89E3}" dt="2020-11-04T10:23:15.824" v="490" actId="26606"/>
          <ac:spMkLst>
            <pc:docMk/>
            <pc:sldMk cId="628035029" sldId="262"/>
            <ac:spMk id="14" creationId="{E8B49220-D709-41F4-BFDA-B6A2F0757A66}"/>
          </ac:spMkLst>
        </pc:spChg>
        <pc:spChg chg="add del">
          <ac:chgData name="Vincenzo Romano" userId="28d6a931cc4a616f" providerId="LiveId" clId="{768FA5A2-17F6-49DC-9183-46D9368D89E3}" dt="2020-11-04T10:23:19.669" v="492" actId="26606"/>
          <ac:spMkLst>
            <pc:docMk/>
            <pc:sldMk cId="628035029" sldId="262"/>
            <ac:spMk id="16" creationId="{E20EB187-900F-4AF5-813B-101456D9FD39}"/>
          </ac:spMkLst>
        </pc:spChg>
        <pc:spChg chg="add del">
          <ac:chgData name="Vincenzo Romano" userId="28d6a931cc4a616f" providerId="LiveId" clId="{768FA5A2-17F6-49DC-9183-46D9368D89E3}" dt="2020-11-04T10:25:07.917" v="500" actId="26606"/>
          <ac:spMkLst>
            <pc:docMk/>
            <pc:sldMk cId="628035029" sldId="262"/>
            <ac:spMk id="19" creationId="{F2B38F72-8FC4-4001-8C67-FA6B86DEC767}"/>
          </ac:spMkLst>
        </pc:spChg>
        <pc:spChg chg="add del mod">
          <ac:chgData name="Vincenzo Romano" userId="28d6a931cc4a616f" providerId="LiveId" clId="{768FA5A2-17F6-49DC-9183-46D9368D89E3}" dt="2020-11-04T10:28:58.941" v="532"/>
          <ac:spMkLst>
            <pc:docMk/>
            <pc:sldMk cId="628035029" sldId="262"/>
            <ac:spMk id="20" creationId="{2EA957F6-DF00-40E9-9E97-A906DEA41D9E}"/>
          </ac:spMkLst>
        </pc:spChg>
        <pc:spChg chg="add del">
          <ac:chgData name="Vincenzo Romano" userId="28d6a931cc4a616f" providerId="LiveId" clId="{768FA5A2-17F6-49DC-9183-46D9368D89E3}" dt="2020-11-04T10:25:23.656" v="503" actId="26606"/>
          <ac:spMkLst>
            <pc:docMk/>
            <pc:sldMk cId="628035029" sldId="262"/>
            <ac:spMk id="30" creationId="{1CF41322-A349-4100-80B0-F5F13548B45F}"/>
          </ac:spMkLst>
        </pc:spChg>
        <pc:spChg chg="add del">
          <ac:chgData name="Vincenzo Romano" userId="28d6a931cc4a616f" providerId="LiveId" clId="{768FA5A2-17F6-49DC-9183-46D9368D89E3}" dt="2020-11-04T10:25:23.656" v="503" actId="26606"/>
          <ac:spMkLst>
            <pc:docMk/>
            <pc:sldMk cId="628035029" sldId="262"/>
            <ac:spMk id="33" creationId="{42A5316D-ED2F-4F89-B4B4-8D9240B1A348}"/>
          </ac:spMkLst>
        </pc:spChg>
        <pc:spChg chg="add del">
          <ac:chgData name="Vincenzo Romano" userId="28d6a931cc4a616f" providerId="LiveId" clId="{768FA5A2-17F6-49DC-9183-46D9368D89E3}" dt="2020-11-04T10:25:42.491" v="505" actId="26606"/>
          <ac:spMkLst>
            <pc:docMk/>
            <pc:sldMk cId="628035029" sldId="262"/>
            <ac:spMk id="36" creationId="{5E52985E-2553-471E-82AA-5ED7A329890A}"/>
          </ac:spMkLst>
        </pc:spChg>
        <pc:spChg chg="add del">
          <ac:chgData name="Vincenzo Romano" userId="28d6a931cc4a616f" providerId="LiveId" clId="{768FA5A2-17F6-49DC-9183-46D9368D89E3}" dt="2020-11-04T10:25:42.491" v="505" actId="26606"/>
          <ac:spMkLst>
            <pc:docMk/>
            <pc:sldMk cId="628035029" sldId="262"/>
            <ac:spMk id="37" creationId="{DBAC3B0F-B47B-40B1-A7C1-7B22B81343E8}"/>
          </ac:spMkLst>
        </pc:spChg>
        <pc:spChg chg="add del">
          <ac:chgData name="Vincenzo Romano" userId="28d6a931cc4a616f" providerId="LiveId" clId="{768FA5A2-17F6-49DC-9183-46D9368D89E3}" dt="2020-11-04T10:29:11.868" v="534" actId="26606"/>
          <ac:spMkLst>
            <pc:docMk/>
            <pc:sldMk cId="628035029" sldId="262"/>
            <ac:spMk id="44" creationId="{D7A453D2-15D8-4403-815F-291FA16340D9}"/>
          </ac:spMkLst>
        </pc:spChg>
        <pc:spChg chg="add del">
          <ac:chgData name="Vincenzo Romano" userId="28d6a931cc4a616f" providerId="LiveId" clId="{768FA5A2-17F6-49DC-9183-46D9368D89E3}" dt="2020-11-04T10:29:11.868" v="534" actId="26606"/>
          <ac:spMkLst>
            <pc:docMk/>
            <pc:sldMk cId="628035029" sldId="262"/>
            <ac:spMk id="45" creationId="{B8114C98-A349-4111-A123-E8EAB86ABE30}"/>
          </ac:spMkLst>
        </pc:spChg>
        <pc:spChg chg="add del">
          <ac:chgData name="Vincenzo Romano" userId="28d6a931cc4a616f" providerId="LiveId" clId="{768FA5A2-17F6-49DC-9183-46D9368D89E3}" dt="2020-11-04T10:29:11.868" v="534" actId="26606"/>
          <ac:spMkLst>
            <pc:docMk/>
            <pc:sldMk cId="628035029" sldId="262"/>
            <ac:spMk id="46" creationId="{8161EA6B-09CA-445B-AB0D-8DF76FA92DEF}"/>
          </ac:spMkLst>
        </pc:spChg>
        <pc:spChg chg="add del">
          <ac:chgData name="Vincenzo Romano" userId="28d6a931cc4a616f" providerId="LiveId" clId="{768FA5A2-17F6-49DC-9183-46D9368D89E3}" dt="2020-11-04T10:29:11.868" v="534" actId="26606"/>
          <ac:spMkLst>
            <pc:docMk/>
            <pc:sldMk cId="628035029" sldId="262"/>
            <ac:spMk id="53" creationId="{E2D3D3F2-ABBB-4453-B1C5-1BEBF7E4DD56}"/>
          </ac:spMkLst>
        </pc:spChg>
        <pc:spChg chg="add del mod">
          <ac:chgData name="Vincenzo Romano" userId="28d6a931cc4a616f" providerId="LiveId" clId="{768FA5A2-17F6-49DC-9183-46D9368D89E3}" dt="2020-11-04T10:29:56.802" v="535"/>
          <ac:spMkLst>
            <pc:docMk/>
            <pc:sldMk cId="628035029" sldId="262"/>
            <ac:spMk id="54" creationId="{991078AB-C192-4926-949A-044D6ACA1A71}"/>
          </ac:spMkLst>
        </pc:spChg>
        <pc:spChg chg="add del">
          <ac:chgData name="Vincenzo Romano" userId="28d6a931cc4a616f" providerId="LiveId" clId="{768FA5A2-17F6-49DC-9183-46D9368D89E3}" dt="2020-11-04T10:30:27.560" v="539" actId="26606"/>
          <ac:spMkLst>
            <pc:docMk/>
            <pc:sldMk cId="628035029" sldId="262"/>
            <ac:spMk id="70" creationId="{A3BAF07C-C39E-42EB-BB22-8D46691D9735}"/>
          </ac:spMkLst>
        </pc:spChg>
        <pc:spChg chg="add del">
          <ac:chgData name="Vincenzo Romano" userId="28d6a931cc4a616f" providerId="LiveId" clId="{768FA5A2-17F6-49DC-9183-46D9368D89E3}" dt="2020-11-04T10:30:27.560" v="539" actId="26606"/>
          <ac:spMkLst>
            <pc:docMk/>
            <pc:sldMk cId="628035029" sldId="262"/>
            <ac:spMk id="98" creationId="{247AB924-1B87-43FC-B7C7-B112D5C51A0E}"/>
          </ac:spMkLst>
        </pc:spChg>
        <pc:grpChg chg="add del">
          <ac:chgData name="Vincenzo Romano" userId="28d6a931cc4a616f" providerId="LiveId" clId="{768FA5A2-17F6-49DC-9183-46D9368D89E3}" dt="2020-11-04T10:29:11.868" v="534" actId="26606"/>
          <ac:grpSpMkLst>
            <pc:docMk/>
            <pc:sldMk cId="628035029" sldId="262"/>
            <ac:grpSpMk id="47" creationId="{670FB431-AE18-414D-92F4-1D12D1991152}"/>
          </ac:grpSpMkLst>
        </pc:grpChg>
        <pc:grpChg chg="add del">
          <ac:chgData name="Vincenzo Romano" userId="28d6a931cc4a616f" providerId="LiveId" clId="{768FA5A2-17F6-49DC-9183-46D9368D89E3}" dt="2020-11-04T10:29:11.868" v="534" actId="26606"/>
          <ac:grpSpMkLst>
            <pc:docMk/>
            <pc:sldMk cId="628035029" sldId="262"/>
            <ac:grpSpMk id="52" creationId="{76B45835-3DB7-4D95-9290-E7C2C3AD13CA}"/>
          </ac:grpSpMkLst>
        </pc:grpChg>
        <pc:grpChg chg="add del">
          <ac:chgData name="Vincenzo Romano" userId="28d6a931cc4a616f" providerId="LiveId" clId="{768FA5A2-17F6-49DC-9183-46D9368D89E3}" dt="2020-11-04T10:29:11.868" v="534" actId="26606"/>
          <ac:grpSpMkLst>
            <pc:docMk/>
            <pc:sldMk cId="628035029" sldId="262"/>
            <ac:grpSpMk id="55" creationId="{8214E4A5-A0D2-42C4-8D14-D2A7E495F041}"/>
          </ac:grpSpMkLst>
        </pc:grpChg>
        <pc:grpChg chg="add del">
          <ac:chgData name="Vincenzo Romano" userId="28d6a931cc4a616f" providerId="LiveId" clId="{768FA5A2-17F6-49DC-9183-46D9368D89E3}" dt="2020-11-04T10:29:11.868" v="534" actId="26606"/>
          <ac:grpSpMkLst>
            <pc:docMk/>
            <pc:sldMk cId="628035029" sldId="262"/>
            <ac:grpSpMk id="61" creationId="{AF19A774-30A5-488B-9BAF-629C6440294E}"/>
          </ac:grpSpMkLst>
        </pc:grpChg>
        <pc:grpChg chg="add del">
          <ac:chgData name="Vincenzo Romano" userId="28d6a931cc4a616f" providerId="LiveId" clId="{768FA5A2-17F6-49DC-9183-46D9368D89E3}" dt="2020-11-04T10:30:27.560" v="539" actId="26606"/>
          <ac:grpSpMkLst>
            <pc:docMk/>
            <pc:sldMk cId="628035029" sldId="262"/>
            <ac:grpSpMk id="72" creationId="{D8E9CF54-0466-4261-9E62-0249E60E1886}"/>
          </ac:grpSpMkLst>
        </pc:grpChg>
        <pc:picChg chg="mod">
          <ac:chgData name="Vincenzo Romano" userId="28d6a931cc4a616f" providerId="LiveId" clId="{768FA5A2-17F6-49DC-9183-46D9368D89E3}" dt="2020-11-04T11:02:10.123" v="609" actId="1076"/>
          <ac:picMkLst>
            <pc:docMk/>
            <pc:sldMk cId="628035029" sldId="262"/>
            <ac:picMk id="3" creationId="{A2B49E04-2F5F-43DA-A796-DF395121BCA9}"/>
          </ac:picMkLst>
        </pc:picChg>
        <pc:picChg chg="add del mod">
          <ac:chgData name="Vincenzo Romano" userId="28d6a931cc4a616f" providerId="LiveId" clId="{768FA5A2-17F6-49DC-9183-46D9368D89E3}" dt="2020-11-04T10:22:41.286" v="485" actId="478"/>
          <ac:picMkLst>
            <pc:docMk/>
            <pc:sldMk cId="628035029" sldId="262"/>
            <ac:picMk id="4" creationId="{60CF6CDB-202A-45BC-A2A0-35AAF476E027}"/>
          </ac:picMkLst>
        </pc:picChg>
        <pc:picChg chg="add mod">
          <ac:chgData name="Vincenzo Romano" userId="28d6a931cc4a616f" providerId="LiveId" clId="{768FA5A2-17F6-49DC-9183-46D9368D89E3}" dt="2020-11-04T10:30:27.560" v="539" actId="26606"/>
          <ac:picMkLst>
            <pc:docMk/>
            <pc:sldMk cId="628035029" sldId="262"/>
            <ac:picMk id="7" creationId="{5DE28B21-9874-4ED8-BE07-7969B7DC22DC}"/>
          </ac:picMkLst>
        </pc:picChg>
        <pc:picChg chg="add mod ord">
          <ac:chgData name="Vincenzo Romano" userId="28d6a931cc4a616f" providerId="LiveId" clId="{768FA5A2-17F6-49DC-9183-46D9368D89E3}" dt="2020-11-04T10:30:27.560" v="539" actId="26606"/>
          <ac:picMkLst>
            <pc:docMk/>
            <pc:sldMk cId="628035029" sldId="262"/>
            <ac:picMk id="10" creationId="{1DB5EB4D-7B9A-4B20-8BA0-098557B4C9CB}"/>
          </ac:picMkLst>
        </pc:picChg>
        <pc:picChg chg="add del mod">
          <ac:chgData name="Vincenzo Romano" userId="28d6a931cc4a616f" providerId="LiveId" clId="{768FA5A2-17F6-49DC-9183-46D9368D89E3}" dt="2020-11-04T10:29:00.196" v="533" actId="931"/>
          <ac:picMkLst>
            <pc:docMk/>
            <pc:sldMk cId="628035029" sldId="262"/>
            <ac:picMk id="18" creationId="{1EB76BA5-B418-4359-A749-27ED932B47FA}"/>
          </ac:picMkLst>
        </pc:picChg>
        <pc:picChg chg="add mod ord">
          <ac:chgData name="Vincenzo Romano" userId="28d6a931cc4a616f" providerId="LiveId" clId="{768FA5A2-17F6-49DC-9183-46D9368D89E3}" dt="2020-11-04T10:30:27.560" v="539" actId="26606"/>
          <ac:picMkLst>
            <pc:docMk/>
            <pc:sldMk cId="628035029" sldId="262"/>
            <ac:picMk id="21" creationId="{5DA5C7E1-B711-41D4-A967-BFDECA9B47A5}"/>
          </ac:picMkLst>
        </pc:picChg>
        <pc:cxnChg chg="add del">
          <ac:chgData name="Vincenzo Romano" userId="28d6a931cc4a616f" providerId="LiveId" clId="{768FA5A2-17F6-49DC-9183-46D9368D89E3}" dt="2020-11-04T10:23:19.669" v="492" actId="26606"/>
          <ac:cxnSpMkLst>
            <pc:docMk/>
            <pc:sldMk cId="628035029" sldId="262"/>
            <ac:cxnSpMk id="17" creationId="{624D17C8-E9C2-48A4-AA36-D7048A6CCC41}"/>
          </ac:cxnSpMkLst>
        </pc:cxnChg>
        <pc:cxnChg chg="add del">
          <ac:chgData name="Vincenzo Romano" userId="28d6a931cc4a616f" providerId="LiveId" clId="{768FA5A2-17F6-49DC-9183-46D9368D89E3}" dt="2020-11-04T10:25:42.538" v="506" actId="26606"/>
          <ac:cxnSpMkLst>
            <pc:docMk/>
            <pc:sldMk cId="628035029" sldId="262"/>
            <ac:cxnSpMk id="24" creationId="{EBAD6A72-88E8-42F7-88B9-CAF744536BE4}"/>
          </ac:cxnSpMkLst>
        </pc:cxnChg>
        <pc:cxnChg chg="add del">
          <ac:chgData name="Vincenzo Romano" userId="28d6a931cc4a616f" providerId="LiveId" clId="{768FA5A2-17F6-49DC-9183-46D9368D89E3}" dt="2020-11-04T10:25:42.538" v="506" actId="26606"/>
          <ac:cxnSpMkLst>
            <pc:docMk/>
            <pc:sldMk cId="628035029" sldId="262"/>
            <ac:cxnSpMk id="26" creationId="{C800968E-0A99-46C4-A9B2-6A63AC66F4B0}"/>
          </ac:cxnSpMkLst>
        </pc:cxnChg>
        <pc:cxnChg chg="add del">
          <ac:chgData name="Vincenzo Romano" userId="28d6a931cc4a616f" providerId="LiveId" clId="{768FA5A2-17F6-49DC-9183-46D9368D89E3}" dt="2020-11-04T10:25:42.491" v="505" actId="26606"/>
          <ac:cxnSpMkLst>
            <pc:docMk/>
            <pc:sldMk cId="628035029" sldId="262"/>
            <ac:cxnSpMk id="35" creationId="{DAE3ABC6-4042-4293-A7DF-F01181363B7E}"/>
          </ac:cxnSpMkLst>
        </pc:cxnChg>
        <pc:cxnChg chg="add del">
          <ac:chgData name="Vincenzo Romano" userId="28d6a931cc4a616f" providerId="LiveId" clId="{768FA5A2-17F6-49DC-9183-46D9368D89E3}" dt="2020-11-04T10:30:27.560" v="539" actId="26606"/>
          <ac:cxnSpMkLst>
            <pc:docMk/>
            <pc:sldMk cId="628035029" sldId="262"/>
            <ac:cxnSpMk id="96" creationId="{99AE2756-0FC4-4155-83E7-58AAAB63E757}"/>
          </ac:cxnSpMkLst>
        </pc:cxnChg>
        <pc:cxnChg chg="add del">
          <ac:chgData name="Vincenzo Romano" userId="28d6a931cc4a616f" providerId="LiveId" clId="{768FA5A2-17F6-49DC-9183-46D9368D89E3}" dt="2020-11-04T10:30:27.560" v="539" actId="26606"/>
          <ac:cxnSpMkLst>
            <pc:docMk/>
            <pc:sldMk cId="628035029" sldId="262"/>
            <ac:cxnSpMk id="100" creationId="{818DC98F-4057-4645-B948-F604F39A9CFE}"/>
          </ac:cxnSpMkLst>
        </pc:cxnChg>
        <pc:cxnChg chg="add del">
          <ac:chgData name="Vincenzo Romano" userId="28d6a931cc4a616f" providerId="LiveId" clId="{768FA5A2-17F6-49DC-9183-46D9368D89E3}" dt="2020-11-04T10:30:27.560" v="539" actId="26606"/>
          <ac:cxnSpMkLst>
            <pc:docMk/>
            <pc:sldMk cId="628035029" sldId="262"/>
            <ac:cxnSpMk id="102" creationId="{DAD2B705-4A9B-408D-AA80-4F41045E09DE}"/>
          </ac:cxnSpMkLst>
        </pc:cxnChg>
      </pc:sldChg>
      <pc:sldChg chg="addSp delSp modSp add mod setBg">
        <pc:chgData name="Vincenzo Romano" userId="28d6a931cc4a616f" providerId="LiveId" clId="{768FA5A2-17F6-49DC-9183-46D9368D89E3}" dt="2020-11-04T10:43:15.198" v="589"/>
        <pc:sldMkLst>
          <pc:docMk/>
          <pc:sldMk cId="2350513580" sldId="263"/>
        </pc:sldMkLst>
        <pc:spChg chg="add del">
          <ac:chgData name="Vincenzo Romano" userId="28d6a931cc4a616f" providerId="LiveId" clId="{768FA5A2-17F6-49DC-9183-46D9368D89E3}" dt="2020-11-04T10:35:35.033" v="546" actId="26606"/>
          <ac:spMkLst>
            <pc:docMk/>
            <pc:sldMk cId="2350513580" sldId="263"/>
            <ac:spMk id="7" creationId="{F39EA87F-0F32-413C-A55A-7D61B03A9F79}"/>
          </ac:spMkLst>
        </pc:spChg>
        <pc:spChg chg="add del">
          <ac:chgData name="Vincenzo Romano" userId="28d6a931cc4a616f" providerId="LiveId" clId="{768FA5A2-17F6-49DC-9183-46D9368D89E3}" dt="2020-11-04T10:35:35.033" v="546" actId="26606"/>
          <ac:spMkLst>
            <pc:docMk/>
            <pc:sldMk cId="2350513580" sldId="263"/>
            <ac:spMk id="32" creationId="{7D24FFA8-86DB-4132-A46B-89903769940F}"/>
          </ac:spMkLst>
        </pc:spChg>
        <pc:spChg chg="add del">
          <ac:chgData name="Vincenzo Romano" userId="28d6a931cc4a616f" providerId="LiveId" clId="{768FA5A2-17F6-49DC-9183-46D9368D89E3}" dt="2020-11-04T10:37:29.969" v="554" actId="26606"/>
          <ac:spMkLst>
            <pc:docMk/>
            <pc:sldMk cId="2350513580" sldId="263"/>
            <ac:spMk id="34" creationId="{0D1D8088-559A-46A5-A801-CDF0B9476BED}"/>
          </ac:spMkLst>
        </pc:spChg>
        <pc:spChg chg="add del">
          <ac:chgData name="Vincenzo Romano" userId="28d6a931cc4a616f" providerId="LiveId" clId="{768FA5A2-17F6-49DC-9183-46D9368D89E3}" dt="2020-11-04T10:37:29.969" v="554" actId="26606"/>
          <ac:spMkLst>
            <pc:docMk/>
            <pc:sldMk cId="2350513580" sldId="263"/>
            <ac:spMk id="38" creationId="{3776B14B-F2F4-4825-8DA8-8C7A0F2B3960}"/>
          </ac:spMkLst>
        </pc:spChg>
        <pc:spChg chg="add del">
          <ac:chgData name="Vincenzo Romano" userId="28d6a931cc4a616f" providerId="LiveId" clId="{768FA5A2-17F6-49DC-9183-46D9368D89E3}" dt="2020-11-04T10:37:23.060" v="551" actId="26606"/>
          <ac:spMkLst>
            <pc:docMk/>
            <pc:sldMk cId="2350513580" sldId="263"/>
            <ac:spMk id="43" creationId="{B670DBD5-770C-4383-9F54-5B86E86BD5BB}"/>
          </ac:spMkLst>
        </pc:spChg>
        <pc:spChg chg="add del">
          <ac:chgData name="Vincenzo Romano" userId="28d6a931cc4a616f" providerId="LiveId" clId="{768FA5A2-17F6-49DC-9183-46D9368D89E3}" dt="2020-11-04T10:37:29.953" v="553" actId="26606"/>
          <ac:spMkLst>
            <pc:docMk/>
            <pc:sldMk cId="2350513580" sldId="263"/>
            <ac:spMk id="45" creationId="{CB44330D-EA18-4254-AA95-EB49948539B8}"/>
          </ac:spMkLst>
        </pc:spChg>
        <pc:spChg chg="add del">
          <ac:chgData name="Vincenzo Romano" userId="28d6a931cc4a616f" providerId="LiveId" clId="{768FA5A2-17F6-49DC-9183-46D9368D89E3}" dt="2020-11-04T10:37:29.953" v="553" actId="26606"/>
          <ac:spMkLst>
            <pc:docMk/>
            <pc:sldMk cId="2350513580" sldId="263"/>
            <ac:spMk id="46" creationId="{32BC26D8-82FB-445E-AA49-62A77D7C1EE0}"/>
          </ac:spMkLst>
        </pc:spChg>
        <pc:spChg chg="add del">
          <ac:chgData name="Vincenzo Romano" userId="28d6a931cc4a616f" providerId="LiveId" clId="{768FA5A2-17F6-49DC-9183-46D9368D89E3}" dt="2020-11-04T10:40:09.257" v="576" actId="26606"/>
          <ac:spMkLst>
            <pc:docMk/>
            <pc:sldMk cId="2350513580" sldId="263"/>
            <ac:spMk id="47" creationId="{ADAD1991-FFD1-4E94-ABAB-7560D33008E4}"/>
          </ac:spMkLst>
        </pc:spChg>
        <pc:spChg chg="add del">
          <ac:chgData name="Vincenzo Romano" userId="28d6a931cc4a616f" providerId="LiveId" clId="{768FA5A2-17F6-49DC-9183-46D9368D89E3}" dt="2020-11-04T10:40:09.257" v="576" actId="26606"/>
          <ac:spMkLst>
            <pc:docMk/>
            <pc:sldMk cId="2350513580" sldId="263"/>
            <ac:spMk id="48" creationId="{57845966-6EFC-468A-9CC7-BAB4B95854E7}"/>
          </ac:spMkLst>
        </pc:spChg>
        <pc:spChg chg="add del">
          <ac:chgData name="Vincenzo Romano" userId="28d6a931cc4a616f" providerId="LiveId" clId="{768FA5A2-17F6-49DC-9183-46D9368D89E3}" dt="2020-11-04T10:39:53.228" v="567" actId="26606"/>
          <ac:spMkLst>
            <pc:docMk/>
            <pc:sldMk cId="2350513580" sldId="263"/>
            <ac:spMk id="54" creationId="{32BC26D8-82FB-445E-AA49-62A77D7C1EE0}"/>
          </ac:spMkLst>
        </pc:spChg>
        <pc:spChg chg="add del">
          <ac:chgData name="Vincenzo Romano" userId="28d6a931cc4a616f" providerId="LiveId" clId="{768FA5A2-17F6-49DC-9183-46D9368D89E3}" dt="2020-11-04T10:39:53.228" v="567" actId="26606"/>
          <ac:spMkLst>
            <pc:docMk/>
            <pc:sldMk cId="2350513580" sldId="263"/>
            <ac:spMk id="56" creationId="{CB44330D-EA18-4254-AA95-EB49948539B8}"/>
          </ac:spMkLst>
        </pc:spChg>
        <pc:spChg chg="add del">
          <ac:chgData name="Vincenzo Romano" userId="28d6a931cc4a616f" providerId="LiveId" clId="{768FA5A2-17F6-49DC-9183-46D9368D89E3}" dt="2020-11-04T10:40:00.404" v="569" actId="26606"/>
          <ac:spMkLst>
            <pc:docMk/>
            <pc:sldMk cId="2350513580" sldId="263"/>
            <ac:spMk id="58" creationId="{B670DBD5-770C-4383-9F54-5B86E86BD5BB}"/>
          </ac:spMkLst>
        </pc:spChg>
        <pc:spChg chg="add del">
          <ac:chgData name="Vincenzo Romano" userId="28d6a931cc4a616f" providerId="LiveId" clId="{768FA5A2-17F6-49DC-9183-46D9368D89E3}" dt="2020-11-04T10:40:07.682" v="573" actId="26606"/>
          <ac:spMkLst>
            <pc:docMk/>
            <pc:sldMk cId="2350513580" sldId="263"/>
            <ac:spMk id="62" creationId="{B670DBD5-770C-4383-9F54-5B86E86BD5BB}"/>
          </ac:spMkLst>
        </pc:spChg>
        <pc:spChg chg="add">
          <ac:chgData name="Vincenzo Romano" userId="28d6a931cc4a616f" providerId="LiveId" clId="{768FA5A2-17F6-49DC-9183-46D9368D89E3}" dt="2020-11-04T10:40:09.257" v="576" actId="26606"/>
          <ac:spMkLst>
            <pc:docMk/>
            <pc:sldMk cId="2350513580" sldId="263"/>
            <ac:spMk id="66" creationId="{0B761509-3B9A-49A6-A84B-C3D86811697D}"/>
          </ac:spMkLst>
        </pc:spChg>
        <pc:spChg chg="add">
          <ac:chgData name="Vincenzo Romano" userId="28d6a931cc4a616f" providerId="LiveId" clId="{768FA5A2-17F6-49DC-9183-46D9368D89E3}" dt="2020-11-04T10:40:09.257" v="576" actId="26606"/>
          <ac:spMkLst>
            <pc:docMk/>
            <pc:sldMk cId="2350513580" sldId="263"/>
            <ac:spMk id="67" creationId="{91DE43FD-EB47-414A-B0AB-169B0FFFA527}"/>
          </ac:spMkLst>
        </pc:spChg>
        <pc:grpChg chg="add del">
          <ac:chgData name="Vincenzo Romano" userId="28d6a931cc4a616f" providerId="LiveId" clId="{768FA5A2-17F6-49DC-9183-46D9368D89E3}" dt="2020-11-04T10:35:35.033" v="546" actId="26606"/>
          <ac:grpSpMkLst>
            <pc:docMk/>
            <pc:sldMk cId="2350513580" sldId="263"/>
            <ac:grpSpMk id="9" creationId="{18015EE6-BFEE-47EA-ABD8-9A3913720E86}"/>
          </ac:grpSpMkLst>
        </pc:grpChg>
        <pc:grpChg chg="add del">
          <ac:chgData name="Vincenzo Romano" userId="28d6a931cc4a616f" providerId="LiveId" clId="{768FA5A2-17F6-49DC-9183-46D9368D89E3}" dt="2020-11-04T10:37:29.969" v="554" actId="26606"/>
          <ac:grpSpMkLst>
            <pc:docMk/>
            <pc:sldMk cId="2350513580" sldId="263"/>
            <ac:grpSpMk id="35" creationId="{83E2E96F-17F7-4C8C-BDF1-6BB90A0C1D7F}"/>
          </ac:grpSpMkLst>
        </pc:grpChg>
        <pc:grpChg chg="add">
          <ac:chgData name="Vincenzo Romano" userId="28d6a931cc4a616f" providerId="LiveId" clId="{768FA5A2-17F6-49DC-9183-46D9368D89E3}" dt="2020-11-04T10:40:09.257" v="576" actId="26606"/>
          <ac:grpSpMkLst>
            <pc:docMk/>
            <pc:sldMk cId="2350513580" sldId="263"/>
            <ac:grpSpMk id="68" creationId="{58495BCC-CE77-4CC2-952E-846F41119FD5}"/>
          </ac:grpSpMkLst>
        </pc:grpChg>
        <pc:picChg chg="add del mod">
          <ac:chgData name="Vincenzo Romano" userId="28d6a931cc4a616f" providerId="LiveId" clId="{768FA5A2-17F6-49DC-9183-46D9368D89E3}" dt="2020-11-04T10:37:06.073" v="548" actId="478"/>
          <ac:picMkLst>
            <pc:docMk/>
            <pc:sldMk cId="2350513580" sldId="263"/>
            <ac:picMk id="2" creationId="{C0A1097A-85DE-4AB1-B8D2-D87051A65B8F}"/>
          </ac:picMkLst>
        </pc:picChg>
        <pc:picChg chg="add mod">
          <ac:chgData name="Vincenzo Romano" userId="28d6a931cc4a616f" providerId="LiveId" clId="{768FA5A2-17F6-49DC-9183-46D9368D89E3}" dt="2020-11-04T10:40:33.276" v="579" actId="14100"/>
          <ac:picMkLst>
            <pc:docMk/>
            <pc:sldMk cId="2350513580" sldId="263"/>
            <ac:picMk id="3" creationId="{857BF64B-8064-4843-B028-25EC6099CD58}"/>
          </ac:picMkLst>
        </pc:picChg>
        <pc:picChg chg="add del">
          <ac:chgData name="Vincenzo Romano" userId="28d6a931cc4a616f" providerId="LiveId" clId="{768FA5A2-17F6-49DC-9183-46D9368D89E3}" dt="2020-11-04T10:40:09.257" v="576" actId="26606"/>
          <ac:picMkLst>
            <pc:docMk/>
            <pc:sldMk cId="2350513580" sldId="263"/>
            <ac:picMk id="49" creationId="{75554383-98AF-4A47-BB65-705FAAA4BE6A}"/>
          </ac:picMkLst>
        </pc:picChg>
        <pc:picChg chg="add del">
          <ac:chgData name="Vincenzo Romano" userId="28d6a931cc4a616f" providerId="LiveId" clId="{768FA5A2-17F6-49DC-9183-46D9368D89E3}" dt="2020-11-04T10:40:02.547" v="571" actId="26606"/>
          <ac:picMkLst>
            <pc:docMk/>
            <pc:sldMk cId="2350513580" sldId="263"/>
            <ac:picMk id="60" creationId="{CB607B98-7700-4DC9-8BE8-A876255F9C52}"/>
          </ac:picMkLst>
        </pc:picChg>
        <pc:picChg chg="add del">
          <ac:chgData name="Vincenzo Romano" userId="28d6a931cc4a616f" providerId="LiveId" clId="{768FA5A2-17F6-49DC-9183-46D9368D89E3}" dt="2020-11-04T10:40:09.242" v="575" actId="26606"/>
          <ac:picMkLst>
            <pc:docMk/>
            <pc:sldMk cId="2350513580" sldId="263"/>
            <ac:picMk id="64" creationId="{CB607B98-7700-4DC9-8BE8-A876255F9C5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EB1445-9DE4-4B12-BF9D-59BB73160A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0C7FB44-46AF-4303-B2B4-048E881BE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3F0B4F-E5B5-4EF6-AB19-3E25D5548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901A2A-20A2-4AAA-9262-2D17D6449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A5F481-8B34-46B0-8D2A-A2D9E83F9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5180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860C87-2345-46A5-A788-81C6AFBC7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9375F93-12D8-4E98-8A21-3E8FDDBE3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E3D617F-C4A9-4603-9E2A-4A7021227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70DC9E-C613-4D05-8AF7-4CF3F54FB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4775C2B-6171-4DC7-981C-EFEC9A15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481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808E01C-3B6D-479E-B0A5-FE17B3265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A2CA481-C548-40F5-8249-2FE00805BA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DA9BD64-E4D1-432D-8D98-405540250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76B0263-3CA9-4219-A705-070178E56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227FAE4-A749-40EB-B6F6-DB7533244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7656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E67DE5-E755-4829-A5C0-CDB974F99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EE2D44-A583-4725-9967-56CB5102C6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A104098-0AAB-49C5-92FF-C46DE90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7BE364-9EC5-4B0F-A70E-1C656E490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764C29-C057-41F4-90E6-400B8725E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9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A8CA26-E993-4A6C-8C35-1C6CC7D9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00D62C8-2A0F-46FF-9012-8899B71E5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5D2640-634B-4A18-AB0B-361340891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E68E0CF-1F52-431D-9752-FB5652A8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28A5EB9-8875-4231-AC26-2CA9C4BB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678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987E9B-FDF6-41A2-8325-BC3890A82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BAB8181-FBD4-478A-ADAB-0DD39940E1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2BD7E0-D26E-48E0-9054-A0273C2E5B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77A8BA6-129E-4DA7-AA72-06CE12988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329271E-A986-423A-B025-77274A91A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CA595DC-0BE7-4B59-8E69-04DE5BE35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001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33C8EC-B9F0-4FCE-AE83-92BA5770E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258194C-90FC-4036-8D98-C83114E940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38FE7E-FBEE-4EB2-A752-CD677E9A8F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D0D5B74B-AA0A-4B95-872A-1024B2F5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5E5CA54-96D0-41AA-AD5C-2577ADC241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1482530-39AB-4E4E-B26D-E0AD5B92C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FBDC8FB-69BA-4E07-9E90-3A048C664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A4E0542-DD1F-4E4F-B82D-8C5719798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38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704859-1B14-4D19-B251-F3F0FA6FE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899255D-BDEA-423B-AA5E-76118C582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C30E1F5-0DD3-4FEE-B45A-2E7D1889F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8038BB-A928-4DB4-8ECA-6A6343CF4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822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60758FD-B584-4241-915D-28818D5DA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E53BA32-E0AE-4481-9CC2-76590DF3D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105BB86-36C8-4365-AA8D-52C1FA3EB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493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D9D0F6-A456-4F92-B2DE-2E0E6A3BA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AFBFC4-4243-4643-8E11-8760145E1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B4F2DD3-B3C0-4196-84DF-4EC490912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26982B-3E4B-4BFD-8BBF-41078764F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BC056A9-3576-46BD-A835-FCB14C82A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6F4BEC-BFD4-4F03-A40D-00AB275D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498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F510D9-FED9-4B22-A393-A43D9EAEC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38FA1B8-B75E-4373-B2B6-3F09E5C3A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D4CEF4-02FB-40DA-BB34-AE87D07967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AA873EF-CC50-4D2D-9B76-CDB508FF8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29F50C-CEB9-4F33-A1C5-D560FA4C9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ACE4A17-B3F5-4E2C-8EA4-60F6311A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066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D1F4253-8BDD-4DE2-B73C-B99FEF32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A7503BC-36F9-4D3D-8815-FBF9A72BF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B5B80F-CADC-405C-99DE-F1D45EF956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EBC20-785D-468B-B67B-03AF117BF6D9}" type="datetimeFigureOut">
              <a:rPr lang="it-IT" smtClean="0"/>
              <a:t>05/11/2020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FABBE00-664A-4962-AB45-8724002ECC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4380D9A-FE44-4538-B4F3-D6BC77F7F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588799-40BE-4B64-96E5-7B09AA0878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8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it.wikipedia.org/wiki/Cannocchiale" TargetMode="External"/><Relationship Id="rId5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video" Target="https://www.youtube.com/embed/X9yvN3qMd1c?feature=oembed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F06FF6-E647-4B90-9587-92A23CD19B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68574A7-27D0-4D67-8E0C-DE8B53610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561" r="22235" b="1"/>
          <a:stretch/>
        </p:blipFill>
        <p:spPr>
          <a:xfrm>
            <a:off x="7375244" y="884903"/>
            <a:ext cx="4719110" cy="446368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2EF921D5-511C-4DC5-B790-F7BD0854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E66D192E-0493-427F-AD26-8AA2E6C7C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7">
            <a:extLst>
              <a:ext uri="{FF2B5EF4-FFF2-40B4-BE49-F238E27FC236}">
                <a16:creationId xmlns:a16="http://schemas.microsoft.com/office/drawing/2014/main" id="{93303922-F214-4A45-B3DE-04644F747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5679EF62-F54A-461E-AC2A-53AAE743A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258859" y="1118007"/>
            <a:ext cx="5634295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620B709-6486-4A0B-BB8E-2BB91B36DD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455" y="813077"/>
            <a:ext cx="5158973" cy="3619776"/>
          </a:xfrm>
        </p:spPr>
        <p:txBody>
          <a:bodyPr>
            <a:normAutofit/>
          </a:bodyPr>
          <a:lstStyle/>
          <a:p>
            <a:pPr algn="l"/>
            <a:r>
              <a:rPr lang="it-IT" sz="4400" dirty="0">
                <a:solidFill>
                  <a:srgbClr val="FFFFFF"/>
                </a:solidFill>
              </a:rPr>
              <a:t>Il metodo scientifico</a:t>
            </a:r>
            <a:br>
              <a:rPr lang="it-IT" sz="4400" dirty="0">
                <a:solidFill>
                  <a:srgbClr val="FFFFFF"/>
                </a:solidFill>
              </a:rPr>
            </a:br>
            <a:r>
              <a:rPr lang="it-IT" sz="4400" dirty="0">
                <a:solidFill>
                  <a:srgbClr val="FFFFFF"/>
                </a:solidFill>
              </a:rPr>
              <a:t>classe IV F</a:t>
            </a:r>
            <a:br>
              <a:rPr lang="it-IT" sz="4400" dirty="0">
                <a:solidFill>
                  <a:srgbClr val="FFFFFF"/>
                </a:solidFill>
              </a:rPr>
            </a:br>
            <a:r>
              <a:rPr lang="it-IT" sz="4400" dirty="0">
                <a:solidFill>
                  <a:srgbClr val="FFFFFF"/>
                </a:solidFill>
              </a:rPr>
              <a:t>Plesso «</a:t>
            </a:r>
            <a:r>
              <a:rPr lang="it-IT" sz="4400" dirty="0" err="1">
                <a:solidFill>
                  <a:srgbClr val="FFFFFF"/>
                </a:solidFill>
              </a:rPr>
              <a:t>Frà</a:t>
            </a:r>
            <a:r>
              <a:rPr lang="it-IT" sz="4400" dirty="0">
                <a:solidFill>
                  <a:srgbClr val="FFFFFF"/>
                </a:solidFill>
              </a:rPr>
              <a:t> Siciliano»</a:t>
            </a:r>
            <a:br>
              <a:rPr lang="it-IT" sz="4400" dirty="0">
                <a:solidFill>
                  <a:srgbClr val="FFFFFF"/>
                </a:solidFill>
              </a:rPr>
            </a:br>
            <a:endParaRPr lang="it-IT" sz="4400" dirty="0">
              <a:solidFill>
                <a:srgbClr val="FFFFFF"/>
              </a:solidFill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64A8E6B-77AD-4641-9816-851BC91CB0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810308"/>
            <a:ext cx="4572000" cy="1076551"/>
          </a:xfrm>
        </p:spPr>
        <p:txBody>
          <a:bodyPr>
            <a:normAutofit/>
          </a:bodyPr>
          <a:lstStyle/>
          <a:p>
            <a:pPr algn="r"/>
            <a:r>
              <a:rPr lang="it-IT" sz="4000" dirty="0">
                <a:solidFill>
                  <a:srgbClr val="0070C0"/>
                </a:solidFill>
              </a:rPr>
              <a:t>Doc V. Romano</a:t>
            </a:r>
          </a:p>
        </p:txBody>
      </p:sp>
      <p:pic>
        <p:nvPicPr>
          <p:cNvPr id="5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571FE97F-A8D5-43A9-93C1-C9ECB046D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94258" y="5459276"/>
            <a:ext cx="1277570" cy="12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2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495666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3938149-AEF6-4606-86F7-C7E9E590CB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3544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6250554-3087-4247-B40E-152AEEC474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5366" y="1300066"/>
            <a:ext cx="989910" cy="98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7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A9FEDCD-8E86-4B16-B202-C2D99FB0A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64" y="930530"/>
            <a:ext cx="3361677" cy="32750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</a:rPr>
              <a:t>Le fasi del metodo scientifico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417" y="4843002"/>
            <a:ext cx="1351062" cy="1568472"/>
          </a:xfrm>
          <a:prstGeom prst="rect">
            <a:avLst/>
          </a:prstGeom>
          <a:solidFill>
            <a:srgbClr val="46635B"/>
          </a:solidFill>
          <a:ln w="25400">
            <a:solidFill>
              <a:srgbClr val="466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B1B"/>
              </a:solidFill>
            </a:endParaRPr>
          </a:p>
        </p:txBody>
      </p:sp>
      <p:pic>
        <p:nvPicPr>
          <p:cNvPr id="1026" name="Picture 2" descr="Lessons - Tes Teach">
            <a:extLst>
              <a:ext uri="{FF2B5EF4-FFF2-40B4-BE49-F238E27FC236}">
                <a16:creationId xmlns:a16="http://schemas.microsoft.com/office/drawing/2014/main" id="{BAF97B65-BA3D-400F-89D5-80A9F6A2F7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11" b="2"/>
          <a:stretch/>
        </p:blipFill>
        <p:spPr bwMode="auto">
          <a:xfrm>
            <a:off x="4517401" y="450221"/>
            <a:ext cx="7203993" cy="595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3A18F1A-A92F-4E1C-BA13-DCDCCDDE7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8761" y="5246536"/>
            <a:ext cx="820309" cy="82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17">
            <a:extLst>
              <a:ext uri="{FF2B5EF4-FFF2-40B4-BE49-F238E27FC236}">
                <a16:creationId xmlns:a16="http://schemas.microsoft.com/office/drawing/2014/main" id="{8DAAB828-02C8-4111-AC14-FF5ACEDDF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0"/>
            <a:ext cx="8797955" cy="6858000"/>
          </a:xfrm>
          <a:custGeom>
            <a:avLst/>
            <a:gdLst>
              <a:gd name="connsiteX0" fmla="*/ 1951386 w 8751613"/>
              <a:gd name="connsiteY0" fmla="*/ 0 h 6858000"/>
              <a:gd name="connsiteX1" fmla="*/ 6808636 w 8751613"/>
              <a:gd name="connsiteY1" fmla="*/ 0 h 6858000"/>
              <a:gd name="connsiteX2" fmla="*/ 6972292 w 8751613"/>
              <a:gd name="connsiteY2" fmla="*/ 272824 h 6858000"/>
              <a:gd name="connsiteX3" fmla="*/ 8684358 w 8751613"/>
              <a:gd name="connsiteY3" fmla="*/ 3126935 h 6858000"/>
              <a:gd name="connsiteX4" fmla="*/ 8684358 w 8751613"/>
              <a:gd name="connsiteY4" fmla="*/ 3731065 h 6858000"/>
              <a:gd name="connsiteX5" fmla="*/ 6813619 w 8751613"/>
              <a:gd name="connsiteY5" fmla="*/ 6849692 h 6858000"/>
              <a:gd name="connsiteX6" fmla="*/ 6808636 w 8751613"/>
              <a:gd name="connsiteY6" fmla="*/ 6858000 h 6858000"/>
              <a:gd name="connsiteX7" fmla="*/ 1951386 w 8751613"/>
              <a:gd name="connsiteY7" fmla="*/ 6858000 h 6858000"/>
              <a:gd name="connsiteX8" fmla="*/ 1787729 w 8751613"/>
              <a:gd name="connsiteY8" fmla="*/ 6585176 h 6858000"/>
              <a:gd name="connsiteX9" fmla="*/ 75663 w 8751613"/>
              <a:gd name="connsiteY9" fmla="*/ 3731065 h 6858000"/>
              <a:gd name="connsiteX10" fmla="*/ 75663 w 8751613"/>
              <a:gd name="connsiteY10" fmla="*/ 3126935 h 6858000"/>
              <a:gd name="connsiteX11" fmla="*/ 1946402 w 8751613"/>
              <a:gd name="connsiteY11" fmla="*/ 830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51613" h="6858000">
                <a:moveTo>
                  <a:pt x="1951386" y="0"/>
                </a:moveTo>
                <a:lnTo>
                  <a:pt x="6808636" y="0"/>
                </a:lnTo>
                <a:lnTo>
                  <a:pt x="6972292" y="272824"/>
                </a:lnTo>
                <a:cubicBezTo>
                  <a:pt x="8684358" y="3126935"/>
                  <a:pt x="8684358" y="3126935"/>
                  <a:pt x="8684358" y="3126935"/>
                </a:cubicBezTo>
                <a:cubicBezTo>
                  <a:pt x="8774032" y="3299544"/>
                  <a:pt x="8774032" y="3558457"/>
                  <a:pt x="8684358" y="3731065"/>
                </a:cubicBezTo>
                <a:cubicBezTo>
                  <a:pt x="7154297" y="6281764"/>
                  <a:pt x="6867411" y="6760019"/>
                  <a:pt x="6813619" y="6849692"/>
                </a:cubicBezTo>
                <a:lnTo>
                  <a:pt x="6808636" y="6858000"/>
                </a:lnTo>
                <a:lnTo>
                  <a:pt x="1951386" y="6858000"/>
                </a:lnTo>
                <a:lnTo>
                  <a:pt x="1787729" y="6585176"/>
                </a:lnTo>
                <a:cubicBezTo>
                  <a:pt x="75663" y="3731065"/>
                  <a:pt x="75663" y="3731065"/>
                  <a:pt x="75663" y="3731065"/>
                </a:cubicBezTo>
                <a:cubicBezTo>
                  <a:pt x="-25220" y="3558457"/>
                  <a:pt x="-25220" y="3299544"/>
                  <a:pt x="75663" y="3126935"/>
                </a:cubicBezTo>
                <a:cubicBezTo>
                  <a:pt x="1605724" y="576237"/>
                  <a:pt x="1892611" y="97981"/>
                  <a:pt x="1946402" y="8308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357252F-94A7-4D4B-ADAC-5256E39AA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455" y="1112293"/>
            <a:ext cx="3996319" cy="463341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</p:pic>
      <p:grpSp>
        <p:nvGrpSpPr>
          <p:cNvPr id="27" name="Group 19">
            <a:extLst>
              <a:ext uri="{FF2B5EF4-FFF2-40B4-BE49-F238E27FC236}">
                <a16:creationId xmlns:a16="http://schemas.microsoft.com/office/drawing/2014/main" id="{C32D4553-E775-4F16-9A6F-FED8D166A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50F864A1-23CF-4954-887F-3C4458622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5">
              <a:extLst>
                <a:ext uri="{FF2B5EF4-FFF2-40B4-BE49-F238E27FC236}">
                  <a16:creationId xmlns:a16="http://schemas.microsoft.com/office/drawing/2014/main" id="{8D313E8C-7457-407E-BDA5-EACA44D382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302D678E-BA9E-4ABB-988B-A1911A0BF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5052" y="2150855"/>
            <a:ext cx="1395427" cy="139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1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5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A5A3AE8E-6B8F-408C-B8A2-349EAE481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b="1">
                <a:solidFill>
                  <a:srgbClr val="FFFFFF"/>
                </a:solidFill>
              </a:rPr>
              <a:t>Ma… cos’è un fenomeno?</a:t>
            </a:r>
          </a:p>
        </p:txBody>
      </p:sp>
      <p:cxnSp>
        <p:nvCxnSpPr>
          <p:cNvPr id="78" name="Straight Connector 5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1">
            <a:extLst>
              <a:ext uri="{FF2B5EF4-FFF2-40B4-BE49-F238E27FC236}">
                <a16:creationId xmlns:a16="http://schemas.microsoft.com/office/drawing/2014/main" id="{51B7E3AF-61CB-441A-BDBE-42219933B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692" y="2426818"/>
            <a:ext cx="3947667" cy="3997637"/>
          </a:xfrm>
          <a:prstGeom prst="rect">
            <a:avLst/>
          </a:prstGeom>
        </p:spPr>
      </p:pic>
      <p:cxnSp>
        <p:nvCxnSpPr>
          <p:cNvPr id="79" name="Straight Connector 58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Segnaposto contenuto 10">
            <a:extLst>
              <a:ext uri="{FF2B5EF4-FFF2-40B4-BE49-F238E27FC236}">
                <a16:creationId xmlns:a16="http://schemas.microsoft.com/office/drawing/2014/main" id="{43937314-C0D6-419A-B717-6EC9877A6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445073" y="2869127"/>
            <a:ext cx="5455917" cy="3113018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B05EB60-3200-4807-8445-127C0559E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2010" y="712098"/>
            <a:ext cx="930447" cy="9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5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3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5583E797-64D2-4136-99B4-85B0098BE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630" y="4563895"/>
            <a:ext cx="5109005" cy="1777829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 sz="4000" kern="1200">
                <a:latin typeface="+mj-lt"/>
                <a:ea typeface="+mj-ea"/>
                <a:cs typeface="+mj-cs"/>
              </a:rPr>
              <a:t>Chi era </a:t>
            </a:r>
            <a:r>
              <a:rPr lang="en-US" sz="4000"/>
              <a:t>G</a:t>
            </a:r>
            <a:r>
              <a:rPr lang="en-US" sz="4000" kern="1200">
                <a:latin typeface="+mj-lt"/>
                <a:ea typeface="+mj-ea"/>
                <a:cs typeface="+mj-cs"/>
              </a:rPr>
              <a:t>alileo Galilei?</a:t>
            </a:r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5DE28B21-9874-4ED8-BE07-7969B7DC2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55"/>
          <a:stretch/>
        </p:blipFill>
        <p:spPr>
          <a:xfrm>
            <a:off x="20" y="10"/>
            <a:ext cx="5997616" cy="4306823"/>
          </a:xfrm>
          <a:custGeom>
            <a:avLst/>
            <a:gdLst/>
            <a:ahLst/>
            <a:cxnLst/>
            <a:rect l="l" t="t" r="r" b="b"/>
            <a:pathLst>
              <a:path w="5997636" h="4306833">
                <a:moveTo>
                  <a:pt x="0" y="0"/>
                </a:moveTo>
                <a:lnTo>
                  <a:pt x="5997636" y="0"/>
                </a:lnTo>
                <a:lnTo>
                  <a:pt x="5997636" y="4302053"/>
                </a:lnTo>
                <a:lnTo>
                  <a:pt x="5313331" y="4306748"/>
                </a:lnTo>
                <a:cubicBezTo>
                  <a:pt x="3800480" y="4309129"/>
                  <a:pt x="2093145" y="4262282"/>
                  <a:pt x="400746" y="4118385"/>
                </a:cubicBezTo>
                <a:lnTo>
                  <a:pt x="0" y="4081409"/>
                </a:lnTo>
                <a:lnTo>
                  <a:pt x="0" y="2982070"/>
                </a:lnTo>
                <a:lnTo>
                  <a:pt x="0" y="2789945"/>
                </a:lnTo>
                <a:close/>
              </a:path>
            </a:pathLst>
          </a:custGeom>
        </p:spPr>
      </p:pic>
      <p:pic>
        <p:nvPicPr>
          <p:cNvPr id="10" name="Segnaposto contenuto 9" descr="Immagine che contiene testo, arma, pistola&#10;&#10;Descrizione generata automaticamente">
            <a:extLst>
              <a:ext uri="{FF2B5EF4-FFF2-40B4-BE49-F238E27FC236}">
                <a16:creationId xmlns:a16="http://schemas.microsoft.com/office/drawing/2014/main" id="{1DB5EB4D-7B9A-4B20-8BA0-098557B4C9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t="5100" r="-2" b="10812"/>
          <a:stretch/>
        </p:blipFill>
        <p:spPr>
          <a:xfrm>
            <a:off x="6176435" y="10"/>
            <a:ext cx="6015565" cy="4299555"/>
          </a:xfrm>
          <a:custGeom>
            <a:avLst/>
            <a:gdLst/>
            <a:ahLst/>
            <a:cxnLst/>
            <a:rect l="l" t="t" r="r" b="b"/>
            <a:pathLst>
              <a:path w="6015565" h="4299565">
                <a:moveTo>
                  <a:pt x="0" y="0"/>
                </a:moveTo>
                <a:lnTo>
                  <a:pt x="6015565" y="0"/>
                </a:lnTo>
                <a:lnTo>
                  <a:pt x="6015565" y="2789945"/>
                </a:lnTo>
                <a:lnTo>
                  <a:pt x="6015565" y="2982070"/>
                </a:lnTo>
                <a:lnTo>
                  <a:pt x="6015565" y="3957888"/>
                </a:lnTo>
                <a:lnTo>
                  <a:pt x="5937368" y="3966171"/>
                </a:lnTo>
                <a:cubicBezTo>
                  <a:pt x="3963073" y="4164120"/>
                  <a:pt x="2060717" y="4257123"/>
                  <a:pt x="577162" y="4289728"/>
                </a:cubicBezTo>
                <a:lnTo>
                  <a:pt x="0" y="4299565"/>
                </a:lnTo>
                <a:close/>
              </a:path>
            </a:pathLst>
          </a:custGeom>
        </p:spPr>
      </p:pic>
      <p:pic>
        <p:nvPicPr>
          <p:cNvPr id="21" name="Segnaposto contenuto 20">
            <a:extLst>
              <a:ext uri="{FF2B5EF4-FFF2-40B4-BE49-F238E27FC236}">
                <a16:creationId xmlns:a16="http://schemas.microsoft.com/office/drawing/2014/main" id="{5DA5C7E1-B711-41D4-A967-BFDECA9B4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7315201" y="4572000"/>
            <a:ext cx="3432700" cy="2138389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D533685-0111-4FA9-8725-7F51E27A1660}"/>
              </a:ext>
            </a:extLst>
          </p:cNvPr>
          <p:cNvSpPr txBox="1"/>
          <p:nvPr/>
        </p:nvSpPr>
        <p:spPr>
          <a:xfrm>
            <a:off x="9511459" y="6657945"/>
            <a:ext cx="26805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it-IT" sz="700">
                <a:solidFill>
                  <a:srgbClr val="FFFFFF"/>
                </a:solidFill>
                <a:hlinkClick r:id="rId6" tooltip="https://it.wikipedia.org/wiki/Cannocchia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it-IT" sz="700">
              <a:solidFill>
                <a:srgbClr val="FFFFFF"/>
              </a:solidFill>
            </a:endParaRPr>
          </a:p>
        </p:txBody>
      </p:sp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A2B49E04-2F5F-43DA-A796-DF395121BC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475" y="5458923"/>
            <a:ext cx="760626" cy="76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0350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53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7" name="Freeform: Shape 55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57BF64B-8064-4843-B028-25EC6099CD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-1"/>
            <a:ext cx="5699683" cy="7169413"/>
          </a:xfrm>
          <a:prstGeom prst="rect">
            <a:avLst/>
          </a:prstGeom>
        </p:spPr>
      </p:pic>
      <p:grpSp>
        <p:nvGrpSpPr>
          <p:cNvPr id="68" name="Group 57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59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EC359D22-5FF7-4FAD-90EF-B9A0FA0554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25789" y="3497346"/>
            <a:ext cx="1526257" cy="152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13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37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7576E7C-C475-41F8-AD68-6E47EE880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422" y="1591054"/>
            <a:ext cx="2921000" cy="3316715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Ora bambini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guardate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video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esplicativo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osservate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bene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l’esperimento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scienziato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un po’ «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pazzo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».</a:t>
            </a:r>
            <a:b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Infine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approfondite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sul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vostro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libro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di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testo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(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scienze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sz="2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tecnologia</a:t>
            </a:r>
            <a:r>
              <a:rPr lang="en-US" sz="25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)  a </a:t>
            </a:r>
            <a:r>
              <a:rPr lang="en-US" sz="2500" dirty="0" err="1">
                <a:solidFill>
                  <a:srgbClr val="FFFFFF"/>
                </a:solidFill>
              </a:rPr>
              <a:t>pag</a:t>
            </a:r>
            <a:r>
              <a:rPr lang="en-US" sz="2500" dirty="0">
                <a:solidFill>
                  <a:srgbClr val="FFFFFF"/>
                </a:solidFill>
              </a:rPr>
              <a:t>. 5.</a:t>
            </a: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 err="1">
                <a:solidFill>
                  <a:srgbClr val="FFFFFF"/>
                </a:solidFill>
              </a:rPr>
              <a:t>Buon</a:t>
            </a:r>
            <a:r>
              <a:rPr lang="en-US" sz="2500" dirty="0">
                <a:solidFill>
                  <a:srgbClr val="FFFFFF"/>
                </a:solidFill>
              </a:rPr>
              <a:t> </a:t>
            </a:r>
            <a:r>
              <a:rPr lang="en-US" sz="2500" dirty="0" err="1">
                <a:solidFill>
                  <a:srgbClr val="FFFFFF"/>
                </a:solidFill>
              </a:rPr>
              <a:t>lavoro</a:t>
            </a:r>
            <a:r>
              <a:rPr lang="en-US" sz="2500" dirty="0">
                <a:solidFill>
                  <a:srgbClr val="FFFFFF"/>
                </a:solidFill>
              </a:rPr>
              <a:t>.</a:t>
            </a:r>
            <a:endParaRPr lang="en-US" sz="2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Elementi multimediali online 3" title="sCOOL - Scienze - Il Metodo Scientifico - VIDEO LEZIONE">
            <a:hlinkClick r:id="" action="ppaction://media"/>
            <a:extLst>
              <a:ext uri="{FF2B5EF4-FFF2-40B4-BE49-F238E27FC236}">
                <a16:creationId xmlns:a16="http://schemas.microsoft.com/office/drawing/2014/main" id="{9B225316-60A9-49B1-9A2E-E02112BC53F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777316" y="1520764"/>
            <a:ext cx="6780700" cy="3814143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AD19728-8747-4C0F-9F77-FCD87FF3D3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04826" y="5460298"/>
            <a:ext cx="811668" cy="81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06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86</Words>
  <Application>Microsoft Office PowerPoint</Application>
  <PresentationFormat>Widescreen</PresentationFormat>
  <Paragraphs>7</Paragraphs>
  <Slides>8</Slides>
  <Notes>0</Notes>
  <HiddenSlides>0</HiddenSlides>
  <MMClips>9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Tema di Office</vt:lpstr>
      <vt:lpstr>Il metodo scientifico classe IV F Plesso «Frà Siciliano» </vt:lpstr>
      <vt:lpstr>Presentazione standard di PowerPoint</vt:lpstr>
      <vt:lpstr>Le fasi del metodo scientifico</vt:lpstr>
      <vt:lpstr>Presentazione standard di PowerPoint</vt:lpstr>
      <vt:lpstr>Ma… cos’è un fenomeno?</vt:lpstr>
      <vt:lpstr>Chi era Galileo Galilei?</vt:lpstr>
      <vt:lpstr>Presentazione standard di PowerPoint</vt:lpstr>
      <vt:lpstr>Ora bambini guardate questo video esplicativo e osservate bene l’esperimento dello scienziato un po’ «pazzo». Infine approfondite sul vostro libro di testo (scienze e tecnologia)  a pag. 5. Buon lavoro.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metodo scientifico classe III F Plesso «Frà Siciliano» </dc:title>
  <dc:creator>Vincenzo Romano</dc:creator>
  <cp:lastModifiedBy>Vincenzo Romano</cp:lastModifiedBy>
  <cp:revision>3</cp:revision>
  <dcterms:created xsi:type="dcterms:W3CDTF">2020-11-04T10:40:09Z</dcterms:created>
  <dcterms:modified xsi:type="dcterms:W3CDTF">2020-11-05T09:19:51Z</dcterms:modified>
</cp:coreProperties>
</file>