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36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64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7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09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58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91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72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1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46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1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53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7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9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2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53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05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BF394-E893-4AC7-845E-AD9E52D8F17E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7ABE-255A-43E6-A54A-F739A8CDB5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_yyf2AAo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C53E3-EF87-4FA4-B0ED-D43CA951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087" y="494523"/>
            <a:ext cx="9818914" cy="1105678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L’ALBERO DELLE LETTERE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9A0E45-293D-4B2D-9694-D4111CCE2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4" y="233264"/>
            <a:ext cx="1304415" cy="147852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1C1675E-10BA-4C24-BFE0-41EB3782F3AE}"/>
              </a:ext>
            </a:extLst>
          </p:cNvPr>
          <p:cNvSpPr txBox="1"/>
          <p:nvPr/>
        </p:nvSpPr>
        <p:spPr>
          <a:xfrm>
            <a:off x="445537" y="617881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INS. D’AMORE MARIA TERESA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3D86360-9C98-456F-B1FD-E8FE38239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-829" b="6390"/>
          <a:stretch/>
        </p:blipFill>
        <p:spPr>
          <a:xfrm>
            <a:off x="2491275" y="1600201"/>
            <a:ext cx="6601404" cy="435273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E689393-4D2A-4D46-96AC-C2606B479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953" y="2204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DE169-4081-4ED0-8ACB-4783B52E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ASCOLTATE LA STORIA DEL MAGO ALFABETO</a:t>
            </a:r>
          </a:p>
        </p:txBody>
      </p:sp>
      <p:pic>
        <p:nvPicPr>
          <p:cNvPr id="4" name="Elementi multimediali online 3" title="Mago Alfabeto">
            <a:hlinkClick r:id="" action="ppaction://media"/>
            <a:extLst>
              <a:ext uri="{FF2B5EF4-FFF2-40B4-BE49-F238E27FC236}">
                <a16:creationId xmlns:a16="http://schemas.microsoft.com/office/drawing/2014/main" id="{F2B6B53A-3E06-4D3A-82A2-FDA3EF32C0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2269" y="1825625"/>
            <a:ext cx="86774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2E88E-D943-4A8D-87C5-245794F0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85" y="180824"/>
            <a:ext cx="10353761" cy="1326321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Qui la storia!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F44032-2CC1-4A0A-A5DA-BECBC5D7CF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63" b="7297"/>
          <a:stretch/>
        </p:blipFill>
        <p:spPr>
          <a:xfrm>
            <a:off x="1119673" y="1507145"/>
            <a:ext cx="9004041" cy="46230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CB493CA-79CE-4050-8175-E190A119A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9913">
            <a:off x="5105790" y="801266"/>
            <a:ext cx="1512633" cy="139747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2DE6A04-CD51-4C4E-BC60-A9B60A61B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4819" y="516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C9C11-BCCC-4B34-80C0-F5E1C7B4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6" y="365125"/>
            <a:ext cx="9797143" cy="1325563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ORA PROVATE A COMPORRE le paroline che la maestra </a:t>
            </a:r>
            <a:r>
              <a:rPr lang="it-IT" sz="3200" dirty="0" err="1">
                <a:latin typeface="Arial" panose="020B0604020202020204" pitchFamily="34" charset="0"/>
                <a:cs typeface="Arial" panose="020B0604020202020204" pitchFamily="34" charset="0"/>
              </a:rPr>
              <a:t>mettera’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nel sacchetto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0A3A13-174A-4273-977B-CC414399B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1690688"/>
            <a:ext cx="9209314" cy="4351338"/>
          </a:xfr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156929E-E76F-4D56-B780-2BF2DCC91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814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5BA9C-896D-49D5-98C5-4AADA7CC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" y="553616"/>
            <a:ext cx="10353761" cy="1326321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aiutino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E03A773-4365-47AA-BB96-A3104F7A6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1768929"/>
            <a:ext cx="7772400" cy="4128018"/>
          </a:xfr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266EE95-CEC3-4674-AB05-D5B09A772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4033" y="4736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0</TotalTime>
  <Words>32</Words>
  <Application>Microsoft Office PowerPoint</Application>
  <PresentationFormat>Widescreen</PresentationFormat>
  <Paragraphs>6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L’ALBERO DELLE LETTERE</vt:lpstr>
      <vt:lpstr>ASCOLTATE LA STORIA DEL MAGO ALFABETO</vt:lpstr>
      <vt:lpstr>Qui la storia!</vt:lpstr>
      <vt:lpstr>ORA PROVATE A COMPORRE le paroline che la maestra mettera’ nel sacchetto</vt:lpstr>
      <vt:lpstr>aiutino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Maria Teresa</cp:lastModifiedBy>
  <cp:revision>13</cp:revision>
  <dcterms:created xsi:type="dcterms:W3CDTF">2020-11-09T20:56:03Z</dcterms:created>
  <dcterms:modified xsi:type="dcterms:W3CDTF">2020-11-10T10:29:32Z</dcterms:modified>
</cp:coreProperties>
</file>