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9C297C-A02F-4306-85B8-B20F20F5E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3BC6074-F51A-471A-A946-9C9C13A4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FE139B-1EAB-4905-B42D-084989541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632-8077-45F2-BA11-64F5558EC233}" type="datetimeFigureOut">
              <a:rPr lang="it-IT" smtClean="0"/>
              <a:t>11/11/2020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147642-5A6B-44C0-A14E-5D6A6B28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B00CD3-9040-4058-8F19-4A5A9D3E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920E-6723-4D4A-AC7C-19759D6E15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6851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7F061C-AC72-400A-A0F3-7A39EDD8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F462507-FA08-47F6-9A57-E9A52A35A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64E79E-8467-4B15-81A8-AB2C669D1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632-8077-45F2-BA11-64F5558EC233}" type="datetimeFigureOut">
              <a:rPr lang="it-IT" smtClean="0"/>
              <a:t>11/11/2020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9A8F7D-3BBA-4567-8867-BDE60728C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1FC163-A2EE-40C7-B1E4-ED034104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920E-6723-4D4A-AC7C-19759D6E15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881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876A577-CDC6-47F3-825B-593991CF15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EE4E420-FF5D-40D5-93CC-BBCDCB291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4F5D95-3C48-4F62-8519-FFEC92BE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632-8077-45F2-BA11-64F5558EC233}" type="datetimeFigureOut">
              <a:rPr lang="it-IT" smtClean="0"/>
              <a:t>11/11/2020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39104E-4464-4D49-92D3-A94A95880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80B0D2-DB37-49D2-B96E-0F268471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920E-6723-4D4A-AC7C-19759D6E15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735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B93FB0-5F20-487F-8E55-9F3BB644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1E224A-63BC-48B4-A611-6AFB4C433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F2DCA6-7747-410C-BBEB-03971F071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632-8077-45F2-BA11-64F5558EC233}" type="datetimeFigureOut">
              <a:rPr lang="it-IT" smtClean="0"/>
              <a:t>11/11/2020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7981CC-E36D-42B2-B13A-188B782A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5B8DAA-F9F5-48AA-A396-17541614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920E-6723-4D4A-AC7C-19759D6E15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87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99B4F2-0D67-4A6A-A077-62E78E5AD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C72323-9F04-4DEC-BF6D-C801BD806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A06F2C-7E6D-4806-AE1E-8FA65D0F4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632-8077-45F2-BA11-64F5558EC233}" type="datetimeFigureOut">
              <a:rPr lang="it-IT" smtClean="0"/>
              <a:t>11/11/2020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A93306-CE1B-4644-8835-16AA99D49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021979-1DF3-4781-A49F-9CBEED9B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920E-6723-4D4A-AC7C-19759D6E15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774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4F630D-9AAE-444A-BCB7-95AB5E686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BFF87F-C1F8-439E-ACC8-AFA10329C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6820AA-3DB6-49D4-A3A0-B96AE6E3A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47A579-C872-49E2-8C85-5567C5E0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632-8077-45F2-BA11-64F5558EC233}" type="datetimeFigureOut">
              <a:rPr lang="it-IT" smtClean="0"/>
              <a:t>11/11/2020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2D416B-D1B7-4A63-A716-2DD76FEF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F007C8-1BBF-48C3-BEBA-F391D9CD8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920E-6723-4D4A-AC7C-19759D6E15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268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6253F8-5390-477D-8BCE-22E5E8CB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2ACDA9-6D24-4F64-912A-82FA201C0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B961039-5250-43B0-A697-305F002D6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0F94BDA-6287-4AAB-8ABF-5E614A0BC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3F81CD0-A953-4929-B213-E26B07AA2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9191C60-73EB-4B97-8230-517DC0609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632-8077-45F2-BA11-64F5558EC233}" type="datetimeFigureOut">
              <a:rPr lang="it-IT" smtClean="0"/>
              <a:t>11/11/2020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9D52C6E-414F-44E6-A557-FBFDAA2A3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7403895-2963-4778-A3E1-AA47370C9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920E-6723-4D4A-AC7C-19759D6E15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4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6DDBC4-9FBB-4456-872E-5308CADF9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81D402-D8A6-4064-BF15-ADB5517F0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632-8077-45F2-BA11-64F5558EC233}" type="datetimeFigureOut">
              <a:rPr lang="it-IT" smtClean="0"/>
              <a:t>11/11/2020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6BDEC21-7E21-447D-9B46-29904A6E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6EEF60-6FF2-4AE1-86E8-781F9E634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920E-6723-4D4A-AC7C-19759D6E15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23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D78B81E-4DDB-4708-A467-DA0869217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632-8077-45F2-BA11-64F5558EC233}" type="datetimeFigureOut">
              <a:rPr lang="it-IT" smtClean="0"/>
              <a:t>11/11/2020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95501B-6A15-40F3-9A4C-1D54B441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D5B671-1038-49E5-9F51-E7DB3BE9A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920E-6723-4D4A-AC7C-19759D6E15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604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E0C3B-6A48-4DA4-96E7-97F34448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C8DF3C-26A7-4C84-A1DB-A91E9BD6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C61571A-FD67-4284-80F0-B03B61D2D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E9A943-2120-4EF7-9281-5A281F48E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632-8077-45F2-BA11-64F5558EC233}" type="datetimeFigureOut">
              <a:rPr lang="it-IT" smtClean="0"/>
              <a:t>11/11/2020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D3787E-9FE7-40EB-B5C5-1BE2051B0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53FC24-3D11-4514-8288-B27941539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920E-6723-4D4A-AC7C-19759D6E15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58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AFB565-B2B2-4EAD-BF96-C8A1D444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63C6102-9359-4763-8028-408B50F0A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43DCDE2-3E95-4D84-9340-FFD7E8375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88E9DE-4F87-4CE3-A124-53E82D03C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632-8077-45F2-BA11-64F5558EC233}" type="datetimeFigureOut">
              <a:rPr lang="it-IT" smtClean="0"/>
              <a:t>11/11/2020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254C25-AFAC-4876-940F-F48D681F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6DAFAC-E758-443F-B1AA-42A3A683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920E-6723-4D4A-AC7C-19759D6E15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794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48DEBFB-7297-4085-903D-4ED63D6E2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5A0E03-5A23-4915-8EBA-F0C19E773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1F3E8B-C736-433C-9933-6C9BDC2956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5A632-8077-45F2-BA11-64F5558EC233}" type="datetimeFigureOut">
              <a:rPr lang="it-IT" smtClean="0"/>
              <a:t>11/11/2020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B14F72-6198-46B6-A885-B6F2AD402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925F6F-07DF-4DA0-8211-A3D910409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3920E-6723-4D4A-AC7C-19759D6E15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33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17/06/relationships/model3d" Target="../media/model3d1.glb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064FE3-77FD-4E09-8485-B645368BB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dirty="0"/>
              <a:t>Il fabbricante di storie </a:t>
            </a:r>
            <a:br>
              <a:rPr lang="it-IT" dirty="0"/>
            </a:br>
            <a:r>
              <a:rPr lang="it-IT" dirty="0"/>
              <a:t>Gli elementi della narrazione: Genere (tipi di storie) e l’inizio del racconto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BC92A68-1526-4D4C-AA11-1EF70575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it-IT" dirty="0"/>
              <a:t>Attività di lingua italiana per la classe 3 B Capoluogo</a:t>
            </a:r>
          </a:p>
          <a:p>
            <a:r>
              <a:rPr lang="it-IT" dirty="0"/>
              <a:t>Maestra Mariateresa Ciccarelli</a:t>
            </a:r>
          </a:p>
        </p:txBody>
      </p:sp>
      <p:pic>
        <p:nvPicPr>
          <p:cNvPr id="4" name="Dritte per lo scrittore">
            <a:hlinkClick r:id="" action="ppaction://media"/>
            <a:extLst>
              <a:ext uri="{FF2B5EF4-FFF2-40B4-BE49-F238E27FC236}">
                <a16:creationId xmlns:a16="http://schemas.microsoft.com/office/drawing/2014/main" id="{BCC2E0C0-8F41-4942-8D5C-ACD5C07A3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907" y="608302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lo 3D 4" descr="Cantore di canti natalizi cappotto lungo">
                <a:extLst>
                  <a:ext uri="{FF2B5EF4-FFF2-40B4-BE49-F238E27FC236}">
                    <a16:creationId xmlns:a16="http://schemas.microsoft.com/office/drawing/2014/main" id="{25FB7991-4F85-4BB8-9A23-14E3D5BF9F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5118260"/>
                  </p:ext>
                </p:extLst>
              </p:nvPr>
            </p:nvGraphicFramePr>
            <p:xfrm>
              <a:off x="736308" y="957745"/>
              <a:ext cx="1114207" cy="494251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114207" cy="4942510"/>
                    </a:xfrm>
                    <a:prstGeom prst="rect">
                      <a:avLst/>
                    </a:prstGeom>
                  </am3d:spPr>
                  <am3d:camera>
                    <am3d:pos x="0" y="0" z="499806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54351" d="1000000"/>
                    <am3d:preTrans dx="399298" dy="-17937852" dz="13717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lo 3D 4" descr="Cantore di canti natalizi cappotto lungo">
                <a:extLst>
                  <a:ext uri="{FF2B5EF4-FFF2-40B4-BE49-F238E27FC236}">
                    <a16:creationId xmlns:a16="http://schemas.microsoft.com/office/drawing/2014/main" id="{25FB7991-4F85-4BB8-9A23-14E3D5BF9F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6308" y="957745"/>
                <a:ext cx="1114207" cy="49425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840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8ACCFF-72CB-49FB-A08C-082BE7E1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400" dirty="0"/>
              <a:t>Esistono diversi tipi di storie…</a:t>
            </a:r>
            <a:br>
              <a:rPr lang="it-IT" sz="2400" dirty="0"/>
            </a:br>
            <a:r>
              <a:rPr lang="it-IT" sz="2400" dirty="0"/>
              <a:t>Guarda i vari </a:t>
            </a:r>
            <a:r>
              <a:rPr lang="it-IT" sz="2400" b="1" dirty="0"/>
              <a:t>generi</a:t>
            </a:r>
            <a:r>
              <a:rPr lang="it-IT" sz="2400" dirty="0"/>
              <a:t> (</a:t>
            </a:r>
            <a:r>
              <a:rPr lang="it-IT" sz="2400" b="1" dirty="0"/>
              <a:t>tipi di storie</a:t>
            </a:r>
            <a:r>
              <a:rPr lang="it-IT" sz="2400" dirty="0"/>
              <a:t>)…in videolezione ne parleremo insieme ai tuoi compagni. Tu hai mai letto qualcuno di questi generi di storie? Qualcuno ti ha mai letto o raccontato uno di questi tipi di storie? Quali?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33A1727-72C0-4359-AA00-31394E6C5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86" y="1878649"/>
            <a:ext cx="4719762" cy="46055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Elaborazione 7">
            <a:extLst>
              <a:ext uri="{FF2B5EF4-FFF2-40B4-BE49-F238E27FC236}">
                <a16:creationId xmlns:a16="http://schemas.microsoft.com/office/drawing/2014/main" id="{D39D1E51-C75A-4C1B-B0CB-094E2FEA034F}"/>
              </a:ext>
            </a:extLst>
          </p:cNvPr>
          <p:cNvSpPr/>
          <p:nvPr/>
        </p:nvSpPr>
        <p:spPr>
          <a:xfrm>
            <a:off x="10300916" y="1690688"/>
            <a:ext cx="1733736" cy="2316769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Ricopia sul quaderno con le righe la consegna e rispondi alle domande?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AE477BB-E159-423D-B44F-EA13B6036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54" y="1805939"/>
            <a:ext cx="4029784" cy="46869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74411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908869-A382-4FB7-AC04-3D16564D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000" dirty="0"/>
              <a:t>Anche tu puoi diventare uno scrittore o una scrittrice. Fai ben attenzione…tra poco leggerai alcune dritte per diventare un bravo scrittore.</a:t>
            </a:r>
            <a:br>
              <a:rPr lang="it-IT" sz="2000" dirty="0"/>
            </a:br>
            <a:r>
              <a:rPr lang="it-IT" sz="2000" b="1" dirty="0"/>
              <a:t>1)</a:t>
            </a:r>
            <a:r>
              <a:rPr lang="it-IT" sz="2000" dirty="0"/>
              <a:t> Prima di tutto decidi che tipo di storia intendi scrivere. Nella diapositiva n 2 ci sono tanti generi diversi. Scegli quello che più ti piace.</a:t>
            </a:r>
            <a:br>
              <a:rPr lang="it-IT" sz="2000" dirty="0"/>
            </a:br>
            <a:r>
              <a:rPr lang="it-IT" sz="2000" b="1" dirty="0"/>
              <a:t>2)</a:t>
            </a:r>
            <a:r>
              <a:rPr lang="it-IT" sz="2000" dirty="0"/>
              <a:t>Cosa rende bella una storia? </a:t>
            </a:r>
            <a:r>
              <a:rPr lang="it-IT" sz="2000" b="1" dirty="0">
                <a:highlight>
                  <a:srgbClr val="00FF00"/>
                </a:highlight>
              </a:rPr>
              <a:t>Un buon inizio</a:t>
            </a:r>
            <a:r>
              <a:rPr lang="it-IT" sz="2000" dirty="0"/>
              <a:t>! </a:t>
            </a:r>
            <a:r>
              <a:rPr lang="it-IT" sz="2000" b="1" dirty="0"/>
              <a:t>Un buon inizio </a:t>
            </a:r>
            <a:r>
              <a:rPr lang="it-IT" sz="2000" dirty="0"/>
              <a:t>fa sì che il lettore voglia saperne di più!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F08E097-A416-4D68-84E5-9098433CE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2" y="1836751"/>
            <a:ext cx="4140188" cy="44992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B86F975-1CC6-4719-A7A0-339D44A3E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84" y="1836751"/>
            <a:ext cx="4216633" cy="44435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Elaborazione 9">
            <a:extLst>
              <a:ext uri="{FF2B5EF4-FFF2-40B4-BE49-F238E27FC236}">
                <a16:creationId xmlns:a16="http://schemas.microsoft.com/office/drawing/2014/main" id="{AB90FEB6-86DA-4FB6-98BA-C0CB652398E1}"/>
              </a:ext>
            </a:extLst>
          </p:cNvPr>
          <p:cNvSpPr/>
          <p:nvPr/>
        </p:nvSpPr>
        <p:spPr>
          <a:xfrm>
            <a:off x="9223512" y="1836751"/>
            <a:ext cx="2759103" cy="2623931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Pensa a come potresti iniziare la tua storia. Nelle immagini ci sono alcuni modi per cominciare un racconto. </a:t>
            </a:r>
          </a:p>
        </p:txBody>
      </p:sp>
    </p:spTree>
    <p:extLst>
      <p:ext uri="{BB962C8B-B14F-4D97-AF65-F5344CB8AC3E}">
        <p14:creationId xmlns:p14="http://schemas.microsoft.com/office/powerpoint/2010/main" val="2063484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27F870-6832-4A11-8079-D24A8921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41" y="412833"/>
            <a:ext cx="10515600" cy="1325563"/>
          </a:xfrm>
        </p:spPr>
        <p:txBody>
          <a:bodyPr>
            <a:normAutofit/>
          </a:bodyPr>
          <a:lstStyle/>
          <a:p>
            <a:r>
              <a:rPr lang="it-IT" sz="3200" dirty="0"/>
              <a:t>Hai letto con attenzione gli inizi proposti nella diapositiva n 3? Bene, sei pronto/a ad iniziare il tuo racconto?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0637184-B2DF-47EC-8B6B-EBCD0B8CC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36656"/>
            <a:ext cx="10515600" cy="2329276"/>
          </a:xfrm>
        </p:spPr>
      </p:pic>
      <p:sp>
        <p:nvSpPr>
          <p:cNvPr id="6" name="Elaborazione 5">
            <a:extLst>
              <a:ext uri="{FF2B5EF4-FFF2-40B4-BE49-F238E27FC236}">
                <a16:creationId xmlns:a16="http://schemas.microsoft.com/office/drawing/2014/main" id="{68917FD8-B99C-4BF6-808D-993B59AD37F2}"/>
              </a:ext>
            </a:extLst>
          </p:cNvPr>
          <p:cNvSpPr/>
          <p:nvPr/>
        </p:nvSpPr>
        <p:spPr>
          <a:xfrm>
            <a:off x="7871791" y="1510748"/>
            <a:ext cx="4086971" cy="1208598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Ora prova a scrivere sul quaderno a righe l’inizio di una storia per ciascuna di queste immagini</a:t>
            </a:r>
          </a:p>
        </p:txBody>
      </p:sp>
    </p:spTree>
    <p:extLst>
      <p:ext uri="{BB962C8B-B14F-4D97-AF65-F5344CB8AC3E}">
        <p14:creationId xmlns:p14="http://schemas.microsoft.com/office/powerpoint/2010/main" val="1274377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7A823F-CBB6-4C2D-9659-B23DA6BC7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L’inizio della tua storia sarà sicuramente emozionante. Non vedo l’ora di ascoltarlo nella videolezione di venerdì 13 novembre.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Segnaposto contenuto 3" descr="Cantore di canti natalizi cappotto lungo">
                <a:extLst>
                  <a:ext uri="{FF2B5EF4-FFF2-40B4-BE49-F238E27FC236}">
                    <a16:creationId xmlns:a16="http://schemas.microsoft.com/office/drawing/2014/main" id="{B601EA2E-8E44-423B-96BE-B3BC63F50172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51246728"/>
                  </p:ext>
                </p:extLst>
              </p:nvPr>
            </p:nvGraphicFramePr>
            <p:xfrm>
              <a:off x="7150499" y="1998582"/>
              <a:ext cx="904545" cy="398952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04545" cy="3989520"/>
                    </a:xfrm>
                    <a:prstGeom prst="rect">
                      <a:avLst/>
                    </a:prstGeom>
                  </am3d:spPr>
                  <am3d:camera>
                    <am3d:pos x="0" y="0" z="499806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54351" d="1000000"/>
                    <am3d:preTrans dx="399298" dy="-17937852" dz="13717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513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Segnaposto contenuto 3" descr="Cantore di canti natalizi cappotto lungo">
                <a:extLst>
                  <a:ext uri="{FF2B5EF4-FFF2-40B4-BE49-F238E27FC236}">
                    <a16:creationId xmlns:a16="http://schemas.microsoft.com/office/drawing/2014/main" id="{B601EA2E-8E44-423B-96BE-B3BC63F501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50499" y="1998582"/>
                <a:ext cx="904545" cy="39895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Fumetto: ovale 4">
            <a:extLst>
              <a:ext uri="{FF2B5EF4-FFF2-40B4-BE49-F238E27FC236}">
                <a16:creationId xmlns:a16="http://schemas.microsoft.com/office/drawing/2014/main" id="{EE40FCAF-BCD8-4EC0-99CF-200BC238A401}"/>
              </a:ext>
            </a:extLst>
          </p:cNvPr>
          <p:cNvSpPr/>
          <p:nvPr/>
        </p:nvSpPr>
        <p:spPr>
          <a:xfrm>
            <a:off x="5629525" y="1770201"/>
            <a:ext cx="1176792" cy="813973"/>
          </a:xfrm>
          <a:prstGeom prst="wedgeEllipseCallout">
            <a:avLst>
              <a:gd name="adj1" fmla="val 73308"/>
              <a:gd name="adj2" fmla="val 556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Ohhhh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48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2FF598-16DC-4B2C-93FB-127F10105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Attività di lingua italiana classe 3 B plesso Capoluogo IC3 Ponte Siciliano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514662-9E9F-45A2-86E5-2EE63095A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Gli elementi della narrazione: Genere (tipi di storie) </a:t>
            </a:r>
          </a:p>
        </p:txBody>
      </p:sp>
    </p:spTree>
    <p:extLst>
      <p:ext uri="{BB962C8B-B14F-4D97-AF65-F5344CB8AC3E}">
        <p14:creationId xmlns:p14="http://schemas.microsoft.com/office/powerpoint/2010/main" val="9353667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285</Words>
  <Application>Microsoft Office PowerPoint</Application>
  <PresentationFormat>Widescreen</PresentationFormat>
  <Paragraphs>13</Paragraphs>
  <Slides>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Il fabbricante di storie  Gli elementi della narrazione: Genere (tipi di storie) e l’inizio del racconto</vt:lpstr>
      <vt:lpstr>Esistono diversi tipi di storie… Guarda i vari generi (tipi di storie)…in videolezione ne parleremo insieme ai tuoi compagni. Tu hai mai letto qualcuno di questi generi di storie? Qualcuno ti ha mai letto o raccontato uno di questi tipi di storie? Quali?</vt:lpstr>
      <vt:lpstr>Anche tu puoi diventare uno scrittore o una scrittrice. Fai ben attenzione…tra poco leggerai alcune dritte per diventare un bravo scrittore. 1) Prima di tutto decidi che tipo di storia intendi scrivere. Nella diapositiva n 2 ci sono tanti generi diversi. Scegli quello che più ti piace. 2)Cosa rende bella una storia? Un buon inizio! Un buon inizio fa sì che il lettore voglia saperne di più!</vt:lpstr>
      <vt:lpstr>Hai letto con attenzione gli inizi proposti nella diapositiva n 3? Bene, sei pronto/a ad iniziare il tuo racconto?</vt:lpstr>
      <vt:lpstr>L’inizio della tua storia sarà sicuramente emozionante. Non vedo l’ora di ascoltarlo nella videolezione di venerdì 13 novembre.</vt:lpstr>
      <vt:lpstr>Attività di lingua italiana classe 3 B plesso Capoluogo IC3 Ponte Siciliano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fabbricante di storie  Gli elementi della narrazione: Genere (tipi di storie)</dc:title>
  <dc:creator>Giovanni Cozzolino</dc:creator>
  <cp:lastModifiedBy>Raffaella Castiello</cp:lastModifiedBy>
  <cp:revision>15</cp:revision>
  <dcterms:created xsi:type="dcterms:W3CDTF">2020-11-09T11:29:21Z</dcterms:created>
  <dcterms:modified xsi:type="dcterms:W3CDTF">2020-11-11T17:44:23Z</dcterms:modified>
</cp:coreProperties>
</file>