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15/11/2020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15/11/2020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15/11/2020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15/11/2020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15/11/2020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15/11/2020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15/11/2020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15/11/2020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15/11/2020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15/11/2020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15/11/2020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9D355-16BD-4E45-BD9A-5EA878CF7CBD}" type="datetimeFigureOut">
              <a:rPr lang="it-IT" smtClean="0"/>
              <a:t>15/11/2020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l dono della vita – Tropeaedintorni.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243"/>
            <a:ext cx="9144000" cy="7049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9383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936104"/>
          </a:xfrm>
        </p:spPr>
        <p:txBody>
          <a:bodyPr>
            <a:normAutofit/>
          </a:bodyPr>
          <a:lstStyle/>
          <a:p>
            <a:r>
              <a:rPr lang="it-IT" sz="5400" b="1" dirty="0" smtClean="0">
                <a:solidFill>
                  <a:srgbClr val="FF0000"/>
                </a:solidFill>
                <a:latin typeface="Algerian" panose="04020705040A02060702" pitchFamily="82" charset="0"/>
              </a:rPr>
              <a:t>SONO NATO</a:t>
            </a:r>
            <a:endParaRPr lang="it-IT" sz="5400" b="1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1196752"/>
            <a:ext cx="6660232" cy="551723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it-IT" b="1" dirty="0" smtClean="0">
                <a:solidFill>
                  <a:srgbClr val="0000FF"/>
                </a:solidFill>
              </a:rPr>
              <a:t>UNA VOLTA IO NON C’ERO.</a:t>
            </a:r>
          </a:p>
          <a:p>
            <a:pPr marL="0" indent="0">
              <a:buNone/>
            </a:pPr>
            <a:r>
              <a:rPr lang="it-IT" b="1" dirty="0" smtClean="0">
                <a:solidFill>
                  <a:srgbClr val="0000FF"/>
                </a:solidFill>
              </a:rPr>
              <a:t>NON MANGIAVO, NON GIOCAVO</a:t>
            </a:r>
          </a:p>
          <a:p>
            <a:pPr marL="0" indent="0">
              <a:buNone/>
            </a:pPr>
            <a:r>
              <a:rPr lang="it-IT" b="1" dirty="0" smtClean="0">
                <a:solidFill>
                  <a:srgbClr val="0000FF"/>
                </a:solidFill>
              </a:rPr>
              <a:t>PERCHE’ NON C’ERO.</a:t>
            </a:r>
          </a:p>
          <a:p>
            <a:pPr marL="0" indent="0">
              <a:buNone/>
            </a:pPr>
            <a:r>
              <a:rPr lang="it-IT" b="1" dirty="0" smtClean="0">
                <a:solidFill>
                  <a:srgbClr val="0000FF"/>
                </a:solidFill>
              </a:rPr>
              <a:t>POI MAMMA E PAPA’SI SONO</a:t>
            </a:r>
          </a:p>
          <a:p>
            <a:pPr marL="0" indent="0">
              <a:buNone/>
            </a:pPr>
            <a:r>
              <a:rPr lang="it-IT" b="1" dirty="0" smtClean="0">
                <a:solidFill>
                  <a:srgbClr val="0000FF"/>
                </a:solidFill>
              </a:rPr>
              <a:t>INCONTRATI, SI SONO AMATI,</a:t>
            </a:r>
          </a:p>
          <a:p>
            <a:pPr marL="0" indent="0">
              <a:buNone/>
            </a:pPr>
            <a:r>
              <a:rPr lang="it-IT" b="1" dirty="0" smtClean="0">
                <a:solidFill>
                  <a:srgbClr val="0000FF"/>
                </a:solidFill>
              </a:rPr>
              <a:t>MI HANNO DESIDERATO</a:t>
            </a:r>
          </a:p>
          <a:p>
            <a:pPr marL="0" indent="0">
              <a:buNone/>
            </a:pPr>
            <a:r>
              <a:rPr lang="it-IT" b="1" dirty="0" smtClean="0">
                <a:solidFill>
                  <a:srgbClr val="0000FF"/>
                </a:solidFill>
              </a:rPr>
              <a:t>E SONO NATO IO.</a:t>
            </a:r>
          </a:p>
          <a:p>
            <a:pPr marL="0" indent="0">
              <a:buNone/>
            </a:pPr>
            <a:r>
              <a:rPr lang="it-IT" b="1" dirty="0" smtClean="0">
                <a:solidFill>
                  <a:srgbClr val="0000FF"/>
                </a:solidFill>
              </a:rPr>
              <a:t>LA MAMMA, IL PAPA’ E I NONNI</a:t>
            </a:r>
          </a:p>
          <a:p>
            <a:pPr marL="0" indent="0">
              <a:buNone/>
            </a:pPr>
            <a:r>
              <a:rPr lang="it-IT" b="1" dirty="0" smtClean="0">
                <a:solidFill>
                  <a:srgbClr val="0000FF"/>
                </a:solidFill>
              </a:rPr>
              <a:t>HANNO PROVATO UNA GRANDE GIOIA</a:t>
            </a:r>
          </a:p>
          <a:p>
            <a:pPr marL="0" indent="0">
              <a:buNone/>
            </a:pPr>
            <a:r>
              <a:rPr lang="it-IT" b="1" dirty="0" smtClean="0">
                <a:solidFill>
                  <a:srgbClr val="0000FF"/>
                </a:solidFill>
              </a:rPr>
              <a:t>QUANDO SONO NATO IO.</a:t>
            </a:r>
            <a:endParaRPr lang="it-IT" b="1" dirty="0">
              <a:solidFill>
                <a:srgbClr val="0000FF"/>
              </a:solidFill>
            </a:endParaRPr>
          </a:p>
        </p:txBody>
      </p:sp>
      <p:pic>
        <p:nvPicPr>
          <p:cNvPr id="1026" name="Picture 2" descr="A che età il bambino riconosce i genitori?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145967"/>
            <a:ext cx="3936437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43147" y="315888"/>
            <a:ext cx="808856" cy="808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895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835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512" y="0"/>
            <a:ext cx="8856984" cy="1143000"/>
          </a:xfrm>
        </p:spPr>
        <p:txBody>
          <a:bodyPr>
            <a:normAutofit/>
          </a:bodyPr>
          <a:lstStyle/>
          <a:p>
            <a:r>
              <a:rPr lang="it-IT" b="1" dirty="0" smtClean="0">
                <a:solidFill>
                  <a:srgbClr val="FF0000"/>
                </a:solidFill>
                <a:latin typeface="Algerian" panose="04020705040A02060702" pitchFamily="82" charset="0"/>
              </a:rPr>
              <a:t>SONO CONTENTO DI ESSERE NATO</a:t>
            </a:r>
            <a:endParaRPr lang="it-IT" b="1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pic>
        <p:nvPicPr>
          <p:cNvPr id="2050" name="Picture 2" descr="Sai come tenere in braccio un neonato? La guida illustrata | Sitly Blo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387" y="3902677"/>
            <a:ext cx="3059326" cy="2262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lose-up di un bambino con i suoi genitori e nonni in un ospedale Foto  stock - Alam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79" y="3787628"/>
            <a:ext cx="3236627" cy="237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10 consigli per chi aspetta un fidanzamento secondo il progetto di Di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08" y="1124744"/>
            <a:ext cx="3240359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oppia incinta, avendo picnic nel parco | Foto Grati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79" y="1032136"/>
            <a:ext cx="3236625" cy="2156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1158347" y="3319407"/>
            <a:ext cx="2047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FF0000"/>
                </a:solidFill>
              </a:rPr>
              <a:t>INCONTRO</a:t>
            </a:r>
            <a:endParaRPr lang="it-IT" sz="2400" b="1" dirty="0">
              <a:solidFill>
                <a:srgbClr val="FF0000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6022980" y="3275225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FF0000"/>
                </a:solidFill>
              </a:rPr>
              <a:t>ATTESA</a:t>
            </a:r>
            <a:endParaRPr lang="it-IT" sz="2400" b="1" dirty="0">
              <a:solidFill>
                <a:srgbClr val="FF0000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303929" y="6309982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FF0000"/>
                </a:solidFill>
              </a:rPr>
              <a:t>NASCITA</a:t>
            </a:r>
            <a:endParaRPr lang="it-IT" sz="2400" b="1" dirty="0">
              <a:solidFill>
                <a:srgbClr val="FF0000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5991753" y="6321860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FF0000"/>
                </a:solidFill>
              </a:rPr>
              <a:t>FESTA</a:t>
            </a:r>
            <a:endParaRPr lang="it-IT" sz="2400" b="1" dirty="0">
              <a:solidFill>
                <a:srgbClr val="FF0000"/>
              </a:solidFill>
            </a:endParaRPr>
          </a:p>
        </p:txBody>
      </p:sp>
      <p:sp>
        <p:nvSpPr>
          <p:cNvPr id="8" name="Rettangolo arrotondato 7"/>
          <p:cNvSpPr/>
          <p:nvPr/>
        </p:nvSpPr>
        <p:spPr>
          <a:xfrm>
            <a:off x="1345376" y="3378052"/>
            <a:ext cx="1800200" cy="396620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arrotondato 13"/>
          <p:cNvSpPr/>
          <p:nvPr/>
        </p:nvSpPr>
        <p:spPr>
          <a:xfrm>
            <a:off x="1269131" y="6321860"/>
            <a:ext cx="1800200" cy="396620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arrotondato 14"/>
          <p:cNvSpPr/>
          <p:nvPr/>
        </p:nvSpPr>
        <p:spPr>
          <a:xfrm>
            <a:off x="5991753" y="6375027"/>
            <a:ext cx="1800200" cy="396620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ttangolo arrotondato 15"/>
          <p:cNvSpPr/>
          <p:nvPr/>
        </p:nvSpPr>
        <p:spPr>
          <a:xfrm>
            <a:off x="6010291" y="3296814"/>
            <a:ext cx="1800200" cy="396620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658602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 smtClean="0">
                <a:solidFill>
                  <a:srgbClr val="0000FF"/>
                </a:solidFill>
                <a:latin typeface="Algerian" panose="04020705040A02060702" pitchFamily="82" charset="0"/>
              </a:rPr>
              <a:t>LA MIA NASCITA HA PORTATO</a:t>
            </a:r>
            <a:br>
              <a:rPr lang="it-IT" b="1" dirty="0" smtClean="0">
                <a:solidFill>
                  <a:srgbClr val="0000FF"/>
                </a:solidFill>
                <a:latin typeface="Algerian" panose="04020705040A02060702" pitchFamily="82" charset="0"/>
              </a:rPr>
            </a:br>
            <a:r>
              <a:rPr lang="it-IT" b="1" dirty="0" smtClean="0">
                <a:solidFill>
                  <a:srgbClr val="0000FF"/>
                </a:solidFill>
                <a:latin typeface="Algerian" panose="04020705040A02060702" pitchFamily="82" charset="0"/>
              </a:rPr>
              <a:t>TANTA GIOIA</a:t>
            </a:r>
            <a:endParaRPr lang="it-IT" b="1" dirty="0">
              <a:solidFill>
                <a:srgbClr val="0000FF"/>
              </a:solidFill>
              <a:latin typeface="Algerian" panose="04020705040A02060702" pitchFamily="82" charset="0"/>
            </a:endParaRPr>
          </a:p>
        </p:txBody>
      </p:sp>
      <p:pic>
        <p:nvPicPr>
          <p:cNvPr id="3074" name="Picture 2" descr="Picture - Cuore Png - Free Transparent PNG Clipart Images Downlo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772816"/>
            <a:ext cx="6408712" cy="4821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4339" y="5085184"/>
            <a:ext cx="374441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0000FF"/>
                </a:solidFill>
              </a:rPr>
              <a:t>COPIA IL TITOLO, DISEGNA UN GRANDE CUORE E ALL’INTERNO INCOLLA UNA FOTO DI QUANDO SEI NATO. POI COPIA SOTTO:</a:t>
            </a:r>
          </a:p>
          <a:p>
            <a:pPr algn="ctr"/>
            <a:r>
              <a:rPr lang="it-IT" sz="2000" b="1" u="sng" dirty="0" smtClean="0">
                <a:solidFill>
                  <a:srgbClr val="FF0000"/>
                </a:solidFill>
              </a:rPr>
              <a:t>LA VITA E’ IL DONO PIU’ GRANDE</a:t>
            </a:r>
            <a:endParaRPr lang="it-IT" sz="20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57907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101</Words>
  <Application>Microsoft Office PowerPoint</Application>
  <PresentationFormat>Presentazione su schermo (4:3)</PresentationFormat>
  <Paragraphs>19</Paragraphs>
  <Slides>4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5" baseType="lpstr">
      <vt:lpstr>Tema di Office</vt:lpstr>
      <vt:lpstr>Presentazione standard di PowerPoint</vt:lpstr>
      <vt:lpstr>SONO NATO</vt:lpstr>
      <vt:lpstr>SONO CONTENTO DI ESSERE NATO</vt:lpstr>
      <vt:lpstr>LA MIA NASCITA HA PORTATO TANTA GIOIA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Veronica</dc:creator>
  <cp:lastModifiedBy>Veronica</cp:lastModifiedBy>
  <cp:revision>14</cp:revision>
  <dcterms:created xsi:type="dcterms:W3CDTF">2020-11-11T11:51:45Z</dcterms:created>
  <dcterms:modified xsi:type="dcterms:W3CDTF">2020-11-15T15:11:05Z</dcterms:modified>
</cp:coreProperties>
</file>