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3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4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74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46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3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20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81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73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23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52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31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58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15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C666-8648-4D9F-BD0D-DE2A6ECC70E7}" type="datetimeFigureOut">
              <a:rPr lang="it-IT" smtClean="0"/>
              <a:t>04/11/2020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4BC736-9D7C-4372-9FD6-B30BEBF10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84857"/>
            <a:ext cx="9144000" cy="1493950"/>
          </a:xfrm>
        </p:spPr>
        <p:txBody>
          <a:bodyPr>
            <a:normAutofit fontScale="90000"/>
          </a:bodyPr>
          <a:lstStyle/>
          <a:p>
            <a:r>
              <a:rPr lang="it-IT" sz="9600" b="1" dirty="0">
                <a:solidFill>
                  <a:srgbClr val="00B0F0"/>
                </a:solidFill>
              </a:rPr>
              <a:t>LE FONTI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3346" y="3602038"/>
            <a:ext cx="8684654" cy="3069218"/>
          </a:xfrm>
        </p:spPr>
        <p:txBody>
          <a:bodyPr>
            <a:noAutofit/>
          </a:bodyPr>
          <a:lstStyle/>
          <a:p>
            <a:r>
              <a:rPr lang="it-IT" sz="9600" dirty="0">
                <a:solidFill>
                  <a:srgbClr val="FF0000"/>
                </a:solidFill>
              </a:rPr>
              <a:t>GLI STUDIOSI DELLA STORIA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1679" y="1931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09" y="0"/>
            <a:ext cx="5852228" cy="667769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318" y="3034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3" y="115910"/>
            <a:ext cx="4093976" cy="63663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77" y="115910"/>
            <a:ext cx="4442135" cy="6366335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9598" y="3137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1" y="167425"/>
            <a:ext cx="4945488" cy="6593984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679" y="2726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6</Words>
  <Application>Microsoft Office PowerPoint</Application>
  <PresentationFormat>Widescreen</PresentationFormat>
  <Paragraphs>2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Filo</vt:lpstr>
      <vt:lpstr>LE FONTI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FONTI</dc:title>
  <dc:creator>Pc Casa</dc:creator>
  <cp:lastModifiedBy>Raffaella Castiello</cp:lastModifiedBy>
  <cp:revision>6</cp:revision>
  <dcterms:created xsi:type="dcterms:W3CDTF">2020-11-04T11:30:25Z</dcterms:created>
  <dcterms:modified xsi:type="dcterms:W3CDTF">2020-11-04T15:38:40Z</dcterms:modified>
</cp:coreProperties>
</file>