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37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0790C2-8F03-4D36-AD71-7AAE05585769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65FB77-580C-449F-8595-F2E9C9E835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8654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5FB77-580C-449F-8595-F2E9C9E835B9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1892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7A41-3188-4347-98EA-62BE4CB81E25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B1061-2260-4DA7-94D7-9878890182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1171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7A41-3188-4347-98EA-62BE4CB81E25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B1061-2260-4DA7-94D7-9878890182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0917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7A41-3188-4347-98EA-62BE4CB81E25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B1061-2260-4DA7-94D7-9878890182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2399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7A41-3188-4347-98EA-62BE4CB81E25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B1061-2260-4DA7-94D7-987889018299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1072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7A41-3188-4347-98EA-62BE4CB81E25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B1061-2260-4DA7-94D7-9878890182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91159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7A41-3188-4347-98EA-62BE4CB81E25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B1061-2260-4DA7-94D7-9878890182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50507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7A41-3188-4347-98EA-62BE4CB81E25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B1061-2260-4DA7-94D7-9878890182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64923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7A41-3188-4347-98EA-62BE4CB81E25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B1061-2260-4DA7-94D7-9878890182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45758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7A41-3188-4347-98EA-62BE4CB81E25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B1061-2260-4DA7-94D7-9878890182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9352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7A41-3188-4347-98EA-62BE4CB81E25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B1061-2260-4DA7-94D7-9878890182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435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7A41-3188-4347-98EA-62BE4CB81E25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B1061-2260-4DA7-94D7-9878890182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0398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7A41-3188-4347-98EA-62BE4CB81E25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B1061-2260-4DA7-94D7-9878890182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5050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7A41-3188-4347-98EA-62BE4CB81E25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B1061-2260-4DA7-94D7-9878890182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0675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7A41-3188-4347-98EA-62BE4CB81E25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B1061-2260-4DA7-94D7-9878890182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2094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7A41-3188-4347-98EA-62BE4CB81E25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B1061-2260-4DA7-94D7-9878890182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9110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7A41-3188-4347-98EA-62BE4CB81E25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B1061-2260-4DA7-94D7-9878890182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5479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7A41-3188-4347-98EA-62BE4CB81E25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B1061-2260-4DA7-94D7-9878890182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8502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56B7A41-3188-4347-98EA-62BE4CB81E25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B1061-2260-4DA7-94D7-9878890182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16613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  <p:sldLayoutId id="2147483884" r:id="rId14"/>
    <p:sldLayoutId id="2147483885" r:id="rId15"/>
    <p:sldLayoutId id="2147483886" r:id="rId16"/>
    <p:sldLayoutId id="214748388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91821" y="1405719"/>
            <a:ext cx="142083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600" b="1" i="1" dirty="0">
                <a:solidFill>
                  <a:schemeClr val="bg1"/>
                </a:solidFill>
                <a:latin typeface="Algerian" panose="04020705040A02060702" pitchFamily="82" charset="0"/>
              </a:rPr>
              <a:t>Che cos’ è la geografia</a:t>
            </a:r>
            <a:r>
              <a:rPr lang="it-IT" sz="6600" dirty="0"/>
              <a:t> </a:t>
            </a:r>
            <a:r>
              <a:rPr lang="it-IT" sz="6600" b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269241" y="2920621"/>
            <a:ext cx="1045418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latin typeface="Algerian" panose="04020705040A02060702" pitchFamily="82" charset="0"/>
              </a:rPr>
              <a:t>Geografia è una parola di origine greca ed è composta da GEO che vuol dire TERRA e GRAFIA che vuol dire DESCRIZIONE…..quindi la geografia  è la scienza che studia e rappresenta il territorio in cui vivono gli uomini, la flora e la fauna.</a:t>
            </a:r>
          </a:p>
        </p:txBody>
      </p:sp>
    </p:spTree>
    <p:extLst>
      <p:ext uri="{BB962C8B-B14F-4D97-AF65-F5344CB8AC3E}">
        <p14:creationId xmlns:p14="http://schemas.microsoft.com/office/powerpoint/2010/main" val="758090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09433" y="1160060"/>
            <a:ext cx="107680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latin typeface="Algerian" panose="04020705040A02060702" pitchFamily="82" charset="0"/>
              </a:rPr>
              <a:t>Il geografo  è colui che descrive la Terra .</a:t>
            </a:r>
          </a:p>
          <a:p>
            <a:r>
              <a:rPr lang="it-IT" sz="3200" dirty="0">
                <a:latin typeface="Algerian" panose="04020705040A02060702" pitchFamily="82" charset="0"/>
              </a:rPr>
              <a:t>Egli non lavora da solo ma collabora con vari studiosi: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838734" y="3166281"/>
            <a:ext cx="386195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tx2">
                    <a:lumMod val="10000"/>
                  </a:schemeClr>
                </a:solidFill>
                <a:latin typeface="Algerian" panose="04020705040A02060702" pitchFamily="82" charset="0"/>
              </a:rPr>
              <a:t>IL GEOLOGO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tx2">
                    <a:lumMod val="10000"/>
                  </a:schemeClr>
                </a:solidFill>
                <a:latin typeface="Algerian" panose="04020705040A02060702" pitchFamily="82" charset="0"/>
              </a:rPr>
              <a:t>IL BOTANICO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tx2">
                    <a:lumMod val="10000"/>
                  </a:schemeClr>
                </a:solidFill>
                <a:latin typeface="Algerian" panose="04020705040A02060702" pitchFamily="82" charset="0"/>
              </a:rPr>
              <a:t>LO ZOOLOGO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tx2">
                    <a:lumMod val="10000"/>
                  </a:schemeClr>
                </a:solidFill>
                <a:latin typeface="Algerian" panose="04020705040A02060702" pitchFamily="82" charset="0"/>
              </a:rPr>
              <a:t>IL METEREOLOGO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tx2">
                    <a:lumMod val="10000"/>
                  </a:schemeClr>
                </a:solidFill>
                <a:latin typeface="Algerian" panose="04020705040A02060702" pitchFamily="82" charset="0"/>
              </a:rPr>
              <a:t>IL CARTOGRAFO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750626" y="5541834"/>
            <a:ext cx="10251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00B050"/>
                </a:solidFill>
                <a:latin typeface="Algerian" panose="04020705040A02060702" pitchFamily="82" charset="0"/>
              </a:rPr>
              <a:t>A TE CHI TI PIACEREBBE ESSERE E PERCHE’? SCRIVILO SUL QUADERNO</a:t>
            </a:r>
            <a:r>
              <a:rPr lang="it-IT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76241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 rot="10800000" flipV="1">
            <a:off x="1760561" y="1669407"/>
            <a:ext cx="940330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>
                <a:latin typeface="Algerian" panose="04020705040A02060702" pitchFamily="82" charset="0"/>
              </a:rPr>
              <a:t>VUOI ESSERE ANCHE TU UN GEOGRAFO?</a:t>
            </a:r>
          </a:p>
          <a:p>
            <a:r>
              <a:rPr lang="it-IT" sz="3600" dirty="0">
                <a:latin typeface="Algerian" panose="04020705040A02060702" pitchFamily="82" charset="0"/>
              </a:rPr>
              <a:t>OSSERVA ATTENTAMENTE L’AMBIENTE INTORNO ATE E SCRIVI SUL QUADERNO TUTTI GLI ELEMENTI NATURALI E ARTIFICIALI CHE NOTI.</a:t>
            </a:r>
          </a:p>
        </p:txBody>
      </p:sp>
    </p:spTree>
    <p:extLst>
      <p:ext uri="{BB962C8B-B14F-4D97-AF65-F5344CB8AC3E}">
        <p14:creationId xmlns:p14="http://schemas.microsoft.com/office/powerpoint/2010/main" val="822550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45910" y="436728"/>
            <a:ext cx="7321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>
                <a:latin typeface="Algerian" panose="04020705040A02060702" pitchFamily="82" charset="0"/>
              </a:rPr>
              <a:t>QUALI STRUMENTI UTILIZZA IL GEOGRAFO?</a:t>
            </a:r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911" y="1225269"/>
            <a:ext cx="3694388" cy="2241262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8477" y="1225269"/>
            <a:ext cx="2347415" cy="3199202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42433" y="1225269"/>
            <a:ext cx="1892885" cy="3211171"/>
          </a:xfrm>
          <a:prstGeom prst="rect">
            <a:avLst/>
          </a:prstGeom>
        </p:spPr>
      </p:pic>
      <p:sp>
        <p:nvSpPr>
          <p:cNvPr id="14" name="CasellaDiTesto 13"/>
          <p:cNvSpPr txBox="1"/>
          <p:nvPr/>
        </p:nvSpPr>
        <p:spPr>
          <a:xfrm>
            <a:off x="545910" y="5336274"/>
            <a:ext cx="10410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>
                <a:latin typeface="Algerian" panose="04020705040A02060702" pitchFamily="82" charset="0"/>
              </a:rPr>
              <a:t>OSSERVA LE IMMAGINI E SUL QUADERNO SCRIVILI E SPIEGALI.</a:t>
            </a:r>
          </a:p>
        </p:txBody>
      </p:sp>
    </p:spTree>
    <p:extLst>
      <p:ext uri="{BB962C8B-B14F-4D97-AF65-F5344CB8AC3E}">
        <p14:creationId xmlns:p14="http://schemas.microsoft.com/office/powerpoint/2010/main" val="1014255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e">
  <a:themeElements>
    <a:clrScheme name="Ione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e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e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293</TotalTime>
  <Words>139</Words>
  <Application>Microsoft Office PowerPoint</Application>
  <PresentationFormat>Widescreen</PresentationFormat>
  <Paragraphs>15</Paragraphs>
  <Slides>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0" baseType="lpstr">
      <vt:lpstr>Algerian</vt:lpstr>
      <vt:lpstr>Arial</vt:lpstr>
      <vt:lpstr>Calibri</vt:lpstr>
      <vt:lpstr>Century Gothic</vt:lpstr>
      <vt:lpstr>Wingdings 3</vt:lpstr>
      <vt:lpstr>Ione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 Casa</dc:creator>
  <cp:lastModifiedBy>Raffaella Castiello</cp:lastModifiedBy>
  <cp:revision>10</cp:revision>
  <dcterms:created xsi:type="dcterms:W3CDTF">2020-11-04T19:51:50Z</dcterms:created>
  <dcterms:modified xsi:type="dcterms:W3CDTF">2020-11-05T18:16:29Z</dcterms:modified>
</cp:coreProperties>
</file>