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CB44B043-D83C-4BF0-ADEC-BC1AF1CDBE12}" type="datetimeFigureOut">
              <a:rPr lang="it-IT" smtClean="0"/>
              <a:t>21/11/2020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FDCBDFBD-10C8-4122-AF69-B741CD09FE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B043-D83C-4BF0-ADEC-BC1AF1CDBE12}" type="datetimeFigureOut">
              <a:rPr lang="it-IT" smtClean="0"/>
              <a:t>21/11/2020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DFBD-10C8-4122-AF69-B741CD09FE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B043-D83C-4BF0-ADEC-BC1AF1CDBE12}" type="datetimeFigureOut">
              <a:rPr lang="it-IT" smtClean="0"/>
              <a:t>21/11/2020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DFBD-10C8-4122-AF69-B741CD09FE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B043-D83C-4BF0-ADEC-BC1AF1CDBE12}" type="datetimeFigureOut">
              <a:rPr lang="it-IT" smtClean="0"/>
              <a:t>21/11/2020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DFBD-10C8-4122-AF69-B741CD09FE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B043-D83C-4BF0-ADEC-BC1AF1CDBE12}" type="datetimeFigureOut">
              <a:rPr lang="it-IT" smtClean="0"/>
              <a:t>21/11/2020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DFBD-10C8-4122-AF69-B741CD09FE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B043-D83C-4BF0-ADEC-BC1AF1CDBE12}" type="datetimeFigureOut">
              <a:rPr lang="it-IT" smtClean="0"/>
              <a:t>21/11/2020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DFBD-10C8-4122-AF69-B741CD09FE4E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B043-D83C-4BF0-ADEC-BC1AF1CDBE12}" type="datetimeFigureOut">
              <a:rPr lang="it-IT" smtClean="0"/>
              <a:t>21/11/2020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DFBD-10C8-4122-AF69-B741CD09FE4E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B043-D83C-4BF0-ADEC-BC1AF1CDBE12}" type="datetimeFigureOut">
              <a:rPr lang="it-IT" smtClean="0"/>
              <a:t>21/11/2020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DFBD-10C8-4122-AF69-B741CD09FE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B043-D83C-4BF0-ADEC-BC1AF1CDBE12}" type="datetimeFigureOut">
              <a:rPr lang="it-IT" smtClean="0"/>
              <a:t>21/11/2020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DFBD-10C8-4122-AF69-B741CD09FE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CB44B043-D83C-4BF0-ADEC-BC1AF1CDBE12}" type="datetimeFigureOut">
              <a:rPr lang="it-IT" smtClean="0"/>
              <a:t>21/11/2020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FDCBDFBD-10C8-4122-AF69-B741CD09FE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CB44B043-D83C-4BF0-ADEC-BC1AF1CDBE12}" type="datetimeFigureOut">
              <a:rPr lang="it-IT" smtClean="0"/>
              <a:t>21/11/2020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FDCBDFBD-10C8-4122-AF69-B741CD09FE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B44B043-D83C-4BF0-ADEC-BC1AF1CDBE12}" type="datetimeFigureOut">
              <a:rPr lang="it-IT" smtClean="0"/>
              <a:t>21/11/2020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DCBDFBD-10C8-4122-AF69-B741CD09FE4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71600" y="1052736"/>
            <a:ext cx="7128792" cy="316835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ISTITUTO COMPRENSIVO III PONTE – SICILIANO DI POMIGLIANO D’ARCO GEOGRAFIA VE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985664"/>
          </a:xfrm>
        </p:spPr>
        <p:txBody>
          <a:bodyPr>
            <a:normAutofit/>
          </a:bodyPr>
          <a:lstStyle/>
          <a:p>
            <a:pPr algn="l"/>
            <a:r>
              <a:rPr lang="it-IT" dirty="0" smtClean="0"/>
              <a:t>SOCIETA’ E CULTURA IN ITALIA</a:t>
            </a:r>
          </a:p>
          <a:p>
            <a:pPr algn="l"/>
            <a:r>
              <a:rPr lang="it-IT" dirty="0" smtClean="0"/>
              <a:t>DOCENTE: DE LUCA ANNUNZIATA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4259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9592" y="817583"/>
            <a:ext cx="7344815" cy="667201"/>
          </a:xfrm>
        </p:spPr>
        <p:txBody>
          <a:bodyPr>
            <a:normAutofit/>
          </a:bodyPr>
          <a:lstStyle/>
          <a:p>
            <a:r>
              <a:rPr lang="it-IT" sz="3200" dirty="0" smtClean="0"/>
              <a:t>SOCIETA’ E CULTURA IN ITALIA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71600" y="1554078"/>
            <a:ext cx="7200800" cy="4166277"/>
          </a:xfrm>
        </p:spPr>
        <p:txBody>
          <a:bodyPr/>
          <a:lstStyle/>
          <a:p>
            <a:pPr marL="0" indent="0">
              <a:buNone/>
            </a:pPr>
            <a:r>
              <a:rPr lang="it-IT" b="1" u="sng" dirty="0" smtClean="0"/>
              <a:t>La lingua</a:t>
            </a:r>
            <a:r>
              <a:rPr lang="it-IT" dirty="0" smtClean="0"/>
              <a:t> Ufficiale del nostro Paese (l’Italia) è l’</a:t>
            </a:r>
            <a:r>
              <a:rPr lang="it-IT" b="1" u="sng" dirty="0" smtClean="0"/>
              <a:t>Italiano</a:t>
            </a:r>
            <a:r>
              <a:rPr lang="it-IT" dirty="0" smtClean="0"/>
              <a:t>. In alcune regioni si parla la doppia lingua.</a:t>
            </a:r>
          </a:p>
          <a:p>
            <a:pPr marL="0" indent="0">
              <a:buNone/>
            </a:pP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 esempio:</a:t>
            </a:r>
          </a:p>
          <a:p>
            <a:pPr marL="0" indent="0">
              <a:buNone/>
            </a:pP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Valle D’Aosta si parla             In Trentino si parla </a:t>
            </a:r>
          </a:p>
          <a:p>
            <a:pPr marL="0" indent="0">
              <a:buNone/>
            </a:pP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 italiano e il francese                l’italiano e il tedesco</a:t>
            </a:r>
          </a:p>
          <a:p>
            <a:pPr marL="0" indent="0">
              <a:buNone/>
            </a:pPr>
            <a:endParaRPr lang="it-IT" sz="2000" dirty="0" smtClean="0"/>
          </a:p>
        </p:txBody>
      </p:sp>
      <p:pic>
        <p:nvPicPr>
          <p:cNvPr id="1026" name="Picture 2" descr="C:\Users\SUD AFRICA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501008"/>
            <a:ext cx="3456384" cy="2247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UD AFRICA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01008"/>
            <a:ext cx="3456385" cy="2263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682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59632" y="908720"/>
            <a:ext cx="6624735" cy="4814349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La religione più professata in </a:t>
            </a:r>
            <a:r>
              <a:rPr lang="it-IT" dirty="0"/>
              <a:t>I</a:t>
            </a:r>
            <a:r>
              <a:rPr lang="it-IT" dirty="0" smtClean="0"/>
              <a:t>talia è il Cristianesimo anche se l’Italia resta sempre uno Stato Laico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1600" dirty="0" smtClean="0"/>
              <a:t>    </a:t>
            </a:r>
            <a:r>
              <a:rPr lang="it-IT" sz="1600" dirty="0" smtClean="0"/>
              <a:t> </a:t>
            </a:r>
            <a:r>
              <a:rPr lang="it-IT" sz="1400" dirty="0" smtClean="0"/>
              <a:t>non </a:t>
            </a:r>
            <a:r>
              <a:rPr lang="it-IT" sz="1400" dirty="0" smtClean="0"/>
              <a:t>c’è una </a:t>
            </a:r>
            <a:r>
              <a:rPr lang="it-IT" sz="1400" dirty="0" smtClean="0"/>
              <a:t>religione di </a:t>
            </a:r>
          </a:p>
          <a:p>
            <a:pPr marL="0" indent="0">
              <a:buNone/>
            </a:pPr>
            <a:r>
              <a:rPr lang="it-IT" sz="1400" dirty="0"/>
              <a:t> </a:t>
            </a:r>
            <a:r>
              <a:rPr lang="it-IT" sz="1400" dirty="0" smtClean="0"/>
              <a:t>    </a:t>
            </a:r>
            <a:r>
              <a:rPr lang="it-IT" sz="1400" dirty="0" smtClean="0"/>
              <a:t>Stato</a:t>
            </a:r>
            <a:r>
              <a:rPr lang="it-IT" sz="1400" dirty="0" smtClean="0"/>
              <a:t>, TUTTI possono</a:t>
            </a:r>
          </a:p>
          <a:p>
            <a:pPr marL="0" indent="0">
              <a:buNone/>
            </a:pPr>
            <a:r>
              <a:rPr lang="it-IT" sz="1400" dirty="0"/>
              <a:t> </a:t>
            </a:r>
            <a:r>
              <a:rPr lang="it-IT" sz="1400" dirty="0" smtClean="0"/>
              <a:t>    seguire la propria o </a:t>
            </a:r>
            <a:r>
              <a:rPr lang="it-IT" sz="1400" dirty="0" smtClean="0"/>
              <a:t>non</a:t>
            </a:r>
          </a:p>
          <a:p>
            <a:pPr marL="0" indent="0">
              <a:buNone/>
            </a:pPr>
            <a:r>
              <a:rPr lang="it-IT" sz="1400" dirty="0"/>
              <a:t> </a:t>
            </a:r>
            <a:r>
              <a:rPr lang="it-IT" sz="1400" dirty="0" smtClean="0"/>
              <a:t>   </a:t>
            </a:r>
            <a:r>
              <a:rPr lang="it-IT" sz="1400" dirty="0" smtClean="0"/>
              <a:t> </a:t>
            </a:r>
            <a:r>
              <a:rPr lang="it-IT" sz="1400" dirty="0" smtClean="0"/>
              <a:t>seguirne nessuna</a:t>
            </a:r>
            <a:endParaRPr lang="it-IT" sz="1400" dirty="0"/>
          </a:p>
        </p:txBody>
      </p:sp>
      <p:pic>
        <p:nvPicPr>
          <p:cNvPr id="2050" name="Picture 2" descr="C:\Users\SUD AFRICA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3933055"/>
            <a:ext cx="6158755" cy="1582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nettore 2 4"/>
          <p:cNvCxnSpPr/>
          <p:nvPr/>
        </p:nvCxnSpPr>
        <p:spPr>
          <a:xfrm>
            <a:off x="2339752" y="213285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0949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608" y="908720"/>
            <a:ext cx="7056784" cy="5256584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L’Italia è </a:t>
            </a:r>
            <a:r>
              <a:rPr lang="it-IT" b="1" u="sng" dirty="0" smtClean="0"/>
              <a:t>Multiculturale </a:t>
            </a:r>
            <a:r>
              <a:rPr lang="it-IT" dirty="0" smtClean="0"/>
              <a:t>nel senso che accoglie culture diverse.</a:t>
            </a:r>
          </a:p>
          <a:p>
            <a:pPr marL="0" indent="0">
              <a:buNone/>
            </a:pPr>
            <a:r>
              <a:rPr lang="it-IT" dirty="0" smtClean="0"/>
              <a:t>I migranti lasciano i loro paesi d’ origine ad esempio perché c’è la guerra o perché non c’è lavoro e vengono in Italia (o in altri Paesi), portando con sé le proprie tradizioni.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1800" dirty="0" smtClean="0"/>
              <a:t>La Sinagoga di Firenze</a:t>
            </a:r>
          </a:p>
          <a:p>
            <a:pPr marL="0" indent="0">
              <a:buNone/>
            </a:pPr>
            <a:r>
              <a:rPr lang="it-IT" sz="1800" dirty="0" smtClean="0"/>
              <a:t>è un templio della </a:t>
            </a:r>
          </a:p>
          <a:p>
            <a:pPr marL="0" indent="0">
              <a:buNone/>
            </a:pPr>
            <a:r>
              <a:rPr lang="it-IT" sz="1800" dirty="0"/>
              <a:t>c</a:t>
            </a:r>
            <a:r>
              <a:rPr lang="it-IT" sz="1800" dirty="0" smtClean="0"/>
              <a:t>omunità ebraica</a:t>
            </a:r>
            <a:endParaRPr lang="it-IT" sz="1800" dirty="0"/>
          </a:p>
        </p:txBody>
      </p:sp>
      <p:pic>
        <p:nvPicPr>
          <p:cNvPr id="3074" name="Picture 2" descr="C:\Users\SUD AFRICA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212976"/>
            <a:ext cx="3888432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4279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ntina da disegno">
  <a:themeElements>
    <a:clrScheme name="Puntina da disegno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ntina da disegno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ntina da diseg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50</TotalTime>
  <Words>165</Words>
  <Application>Microsoft Office PowerPoint</Application>
  <PresentationFormat>Presentazione su schermo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Puntina da disegno</vt:lpstr>
      <vt:lpstr>ISTITUTO COMPRENSIVO III PONTE – SICILIANO DI POMIGLIANO D’ARCO GEOGRAFIA VE</vt:lpstr>
      <vt:lpstr>SOCIETA’ E CULTURA IN ITALIA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ISTITUTO COMPRENSIVO III PONTE – SICILIANO DI POMIGLIANO D’ARCO GEOGRAFIA VE</dc:title>
  <dc:creator>SUD AFRICA</dc:creator>
  <cp:lastModifiedBy>SUD AFRICA</cp:lastModifiedBy>
  <cp:revision>6</cp:revision>
  <dcterms:created xsi:type="dcterms:W3CDTF">2020-11-20T21:31:10Z</dcterms:created>
  <dcterms:modified xsi:type="dcterms:W3CDTF">2020-11-21T00:28:02Z</dcterms:modified>
</cp:coreProperties>
</file>