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4E8D-0C7E-484A-8057-25DC0BC1EA83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3D9-968E-4B92-8BF1-7B103E1D60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4E8D-0C7E-484A-8057-25DC0BC1EA83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3D9-968E-4B92-8BF1-7B103E1D60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4E8D-0C7E-484A-8057-25DC0BC1EA83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3D9-968E-4B92-8BF1-7B103E1D60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4E8D-0C7E-484A-8057-25DC0BC1EA83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3D9-968E-4B92-8BF1-7B103E1D60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4E8D-0C7E-484A-8057-25DC0BC1EA83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3D9-968E-4B92-8BF1-7B103E1D60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4E8D-0C7E-484A-8057-25DC0BC1EA83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3D9-968E-4B92-8BF1-7B103E1D609A}" type="slidenum">
              <a:rPr lang="it-IT" smtClean="0"/>
              <a:t>‹N›</a:t>
            </a:fld>
            <a:endParaRPr lang="it-I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4E8D-0C7E-484A-8057-25DC0BC1EA83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3D9-968E-4B92-8BF1-7B103E1D60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4E8D-0C7E-484A-8057-25DC0BC1EA83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3D9-968E-4B92-8BF1-7B103E1D60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4E8D-0C7E-484A-8057-25DC0BC1EA83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3D9-968E-4B92-8BF1-7B103E1D60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4E8D-0C7E-484A-8057-25DC0BC1EA83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BF43D9-968E-4B92-8BF1-7B103E1D60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A4E8D-0C7E-484A-8057-25DC0BC1EA83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F43D9-968E-4B92-8BF1-7B103E1D609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2AA4E8D-0C7E-484A-8057-25DC0BC1EA83}" type="datetimeFigureOut">
              <a:rPr lang="it-IT" smtClean="0"/>
              <a:t>20/11/2020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5BF43D9-968E-4B92-8BF1-7B103E1D609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3024335"/>
          </a:xfrm>
        </p:spPr>
        <p:txBody>
          <a:bodyPr>
            <a:normAutofit/>
          </a:bodyPr>
          <a:lstStyle/>
          <a:p>
            <a:pPr algn="ctr"/>
            <a:r>
              <a:rPr lang="it-IT" sz="4000" smtClean="0"/>
              <a:t>ISTITUTO </a:t>
            </a:r>
            <a:r>
              <a:rPr lang="it-IT" sz="4000" smtClean="0"/>
              <a:t>COMPRENSIVO </a:t>
            </a:r>
            <a:r>
              <a:rPr lang="it-IT" sz="4000" dirty="0" smtClean="0"/>
              <a:t>III PONTE – SICILIANO DI POMIGLIANO D’ARCO </a:t>
            </a:r>
            <a:br>
              <a:rPr lang="it-IT" sz="4000" dirty="0" smtClean="0"/>
            </a:br>
            <a:r>
              <a:rPr lang="it-IT" sz="4000" dirty="0" smtClean="0"/>
              <a:t>SCIENZE VE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75656" y="5157192"/>
            <a:ext cx="6400800" cy="1129680"/>
          </a:xfrm>
        </p:spPr>
        <p:txBody>
          <a:bodyPr>
            <a:normAutofit/>
          </a:bodyPr>
          <a:lstStyle/>
          <a:p>
            <a:pPr algn="l"/>
            <a:r>
              <a:rPr lang="it-IT" sz="2400" dirty="0" smtClean="0"/>
              <a:t>LA FORZA DI GRAVITA’</a:t>
            </a:r>
          </a:p>
          <a:p>
            <a:pPr algn="l"/>
            <a:r>
              <a:rPr lang="it-IT" sz="2400" dirty="0" smtClean="0"/>
              <a:t>DOCENTE: DE LUCA ANNUNZIATA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98355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FORZA DI GRAVITA’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128572"/>
          </a:xfrm>
        </p:spPr>
        <p:txBody>
          <a:bodyPr>
            <a:normAutofit lnSpcReduction="10000"/>
          </a:bodyPr>
          <a:lstStyle/>
          <a:p>
            <a:r>
              <a:rPr lang="it-IT" sz="2400" u="sng" dirty="0" smtClean="0"/>
              <a:t>La Terra </a:t>
            </a:r>
            <a:r>
              <a:rPr lang="it-IT" sz="2400" b="0" dirty="0" smtClean="0"/>
              <a:t>attrae persone, animali, cose, piante (insomma tutto!) verso il centro.</a:t>
            </a:r>
          </a:p>
          <a:p>
            <a:r>
              <a:rPr lang="it-IT" sz="2400" b="0" dirty="0" smtClean="0"/>
              <a:t>Ecco perché ogni cosa che si lascia cadere </a:t>
            </a:r>
            <a:r>
              <a:rPr lang="it-IT" sz="2400" u="sng" dirty="0" smtClean="0"/>
              <a:t>si dirige verso il basso</a:t>
            </a:r>
            <a:r>
              <a:rPr lang="it-IT" sz="2400" b="0" u="sng" dirty="0" smtClean="0"/>
              <a:t> </a:t>
            </a:r>
            <a:r>
              <a:rPr lang="it-IT" sz="2400" b="0" dirty="0" smtClean="0"/>
              <a:t>cioè verso il centro del pianeta).</a:t>
            </a:r>
          </a:p>
          <a:p>
            <a:endParaRPr lang="it-IT" sz="2400" b="0" dirty="0"/>
          </a:p>
          <a:p>
            <a:endParaRPr lang="it-IT" sz="2400" b="0" dirty="0" smtClean="0"/>
          </a:p>
          <a:p>
            <a:endParaRPr lang="it-IT" sz="2400" b="0" dirty="0"/>
          </a:p>
          <a:p>
            <a:endParaRPr lang="it-IT" sz="2400" b="0" dirty="0" smtClean="0"/>
          </a:p>
          <a:p>
            <a:endParaRPr lang="it-IT" sz="2400" b="0" dirty="0"/>
          </a:p>
          <a:p>
            <a:r>
              <a:rPr lang="it-IT" sz="2400" b="0" dirty="0" smtClean="0"/>
              <a:t>La forza di gravità ci permette di stare in piedi.</a:t>
            </a:r>
          </a:p>
          <a:p>
            <a:endParaRPr lang="it-IT" sz="2000" b="0" dirty="0" smtClean="0"/>
          </a:p>
        </p:txBody>
      </p:sp>
      <p:pic>
        <p:nvPicPr>
          <p:cNvPr id="1026" name="Picture 2" descr="C:\Users\SUD AFRIC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225" y="2708920"/>
            <a:ext cx="3211711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SUD AFRICA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288" y="2708920"/>
            <a:ext cx="3641104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671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476672"/>
            <a:ext cx="7520940" cy="5112568"/>
          </a:xfrm>
        </p:spPr>
        <p:txBody>
          <a:bodyPr>
            <a:normAutofit/>
          </a:bodyPr>
          <a:lstStyle/>
          <a:p>
            <a:r>
              <a:rPr lang="it-IT" sz="2400" b="0" dirty="0" smtClean="0"/>
              <a:t>La forza di gravità, dipende dalla massa dei corpi.</a:t>
            </a:r>
          </a:p>
          <a:p>
            <a:r>
              <a:rPr lang="it-IT" sz="2400" b="0" dirty="0" smtClean="0"/>
              <a:t>Maggiore è la massa allora maggiore è la gravità.</a:t>
            </a:r>
          </a:p>
          <a:p>
            <a:r>
              <a:rPr lang="it-IT" sz="2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Esempio</a:t>
            </a:r>
          </a:p>
          <a:p>
            <a:r>
              <a:rPr lang="it-IT" sz="2400" b="0" dirty="0" smtClean="0"/>
              <a:t>Il Sole ha una massa più grande dei pianeti infatti riesce a trattenerli legati a sé.</a:t>
            </a:r>
          </a:p>
          <a:p>
            <a:endParaRPr lang="it-IT" sz="2000" b="0" dirty="0"/>
          </a:p>
        </p:txBody>
      </p:sp>
      <p:pic>
        <p:nvPicPr>
          <p:cNvPr id="2051" name="Picture 3" descr="C:\Users\SUD AFRIC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636912"/>
            <a:ext cx="712879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2760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2960" y="764704"/>
            <a:ext cx="7520940" cy="5976664"/>
          </a:xfrm>
        </p:spPr>
        <p:txBody>
          <a:bodyPr>
            <a:normAutofit/>
          </a:bodyPr>
          <a:lstStyle/>
          <a:p>
            <a:r>
              <a:rPr lang="it-IT" sz="2400" b="0" dirty="0" smtClean="0"/>
              <a:t>Sulla Luna la forza è inferiore rispetto a quella della Terra, infatti quando gli astronauti andarono sulla Luna, non riuscirono a camminare, ma saltellavano.</a:t>
            </a:r>
            <a:endParaRPr lang="it-IT" sz="2400" b="0" dirty="0"/>
          </a:p>
        </p:txBody>
      </p:sp>
      <p:pic>
        <p:nvPicPr>
          <p:cNvPr id="3074" name="Picture 2" descr="C:\Users\SUD AFRICA\Desktop\AS16-113-18339-full-flickr-2048x20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060848"/>
            <a:ext cx="727280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005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Forza magnetica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In natura esiste un materiale chiamato </a:t>
            </a:r>
            <a:r>
              <a:rPr lang="it-IT" sz="2400" u="sng" dirty="0" smtClean="0"/>
              <a:t>Magnetite</a:t>
            </a:r>
            <a:r>
              <a:rPr lang="it-IT" sz="2400" b="0" dirty="0" smtClean="0"/>
              <a:t> che ha la capacità di attrarre oggetti di ferro.</a:t>
            </a:r>
          </a:p>
          <a:p>
            <a:r>
              <a:rPr lang="it-IT" sz="2400" b="0" dirty="0" smtClean="0"/>
              <a:t>Con questo materiale (magnetite) vengono create le </a:t>
            </a:r>
            <a:r>
              <a:rPr lang="it-IT" sz="2400" u="sng" dirty="0"/>
              <a:t>c</a:t>
            </a:r>
            <a:r>
              <a:rPr lang="it-IT" sz="2400" u="sng" dirty="0" smtClean="0"/>
              <a:t>alamite</a:t>
            </a:r>
            <a:r>
              <a:rPr lang="it-IT" sz="2400" dirty="0" smtClean="0"/>
              <a:t> </a:t>
            </a:r>
            <a:r>
              <a:rPr lang="it-IT" sz="2400" b="0" dirty="0" smtClean="0"/>
              <a:t>.               </a:t>
            </a:r>
          </a:p>
          <a:p>
            <a:r>
              <a:rPr lang="it-IT" sz="2400" b="0" dirty="0"/>
              <a:t> </a:t>
            </a:r>
            <a:r>
              <a:rPr lang="it-IT" sz="2400" b="0" dirty="0" smtClean="0"/>
              <a:t>       </a:t>
            </a:r>
          </a:p>
          <a:p>
            <a:r>
              <a:rPr lang="it-IT" sz="2400" b="0" dirty="0" smtClean="0"/>
              <a:t>  se avviciniamo</a:t>
            </a:r>
            <a:r>
              <a:rPr lang="it-IT" sz="2400" b="0" dirty="0"/>
              <a:t> </a:t>
            </a:r>
            <a:r>
              <a:rPr lang="it-IT" sz="2400" b="0" dirty="0" smtClean="0"/>
              <a:t>la calamita</a:t>
            </a:r>
          </a:p>
          <a:p>
            <a:r>
              <a:rPr lang="it-IT" sz="2400" b="0" dirty="0"/>
              <a:t> </a:t>
            </a:r>
            <a:r>
              <a:rPr lang="it-IT" sz="2400" b="0" dirty="0" smtClean="0"/>
              <a:t>  alle sfere le attrae</a:t>
            </a:r>
          </a:p>
        </p:txBody>
      </p:sp>
      <p:pic>
        <p:nvPicPr>
          <p:cNvPr id="4098" name="Picture 2" descr="C:\Users\SUD AFRIC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52936"/>
            <a:ext cx="4032448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964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b="0" dirty="0"/>
              <a:t>O</a:t>
            </a:r>
            <a:r>
              <a:rPr lang="it-IT" sz="2400" b="0" dirty="0" smtClean="0"/>
              <a:t>gni calamita ha </a:t>
            </a:r>
            <a:r>
              <a:rPr lang="it-IT" sz="2400" u="sng" dirty="0" smtClean="0"/>
              <a:t>due poli</a:t>
            </a:r>
          </a:p>
          <a:p>
            <a:endParaRPr lang="it-IT" b="0" dirty="0" smtClean="0"/>
          </a:p>
          <a:p>
            <a:endParaRPr lang="it-IT" b="0" dirty="0"/>
          </a:p>
          <a:p>
            <a:endParaRPr lang="it-IT" b="0" dirty="0" smtClean="0"/>
          </a:p>
          <a:p>
            <a:endParaRPr lang="it-IT" b="0" dirty="0"/>
          </a:p>
          <a:p>
            <a:endParaRPr lang="it-IT" b="0" dirty="0" smtClean="0"/>
          </a:p>
          <a:p>
            <a:endParaRPr lang="it-IT" b="0" dirty="0"/>
          </a:p>
          <a:p>
            <a:endParaRPr lang="it-IT" b="0" dirty="0" smtClean="0"/>
          </a:p>
          <a:p>
            <a:r>
              <a:rPr lang="it-IT" b="0" dirty="0" smtClean="0"/>
              <a:t>                  </a:t>
            </a:r>
            <a:r>
              <a:rPr lang="it-IT" dirty="0" smtClean="0">
                <a:solidFill>
                  <a:schemeClr val="accent2"/>
                </a:solidFill>
              </a:rPr>
              <a:t>Polo NORD </a:t>
            </a:r>
            <a:r>
              <a:rPr lang="it-IT" b="0" dirty="0" smtClean="0">
                <a:solidFill>
                  <a:srgbClr val="0070C0"/>
                </a:solidFill>
              </a:rPr>
              <a:t>                                                   </a:t>
            </a:r>
            <a:r>
              <a:rPr lang="it-IT" dirty="0" smtClean="0">
                <a:solidFill>
                  <a:srgbClr val="0070C0"/>
                </a:solidFill>
              </a:rPr>
              <a:t>Polo SUD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5122" name="Picture 2" descr="C:\Users\SUD AFRICA\Desktop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538" y="2349500"/>
            <a:ext cx="2933700" cy="156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Connettore 2 4"/>
          <p:cNvCxnSpPr/>
          <p:nvPr/>
        </p:nvCxnSpPr>
        <p:spPr>
          <a:xfrm flipV="1">
            <a:off x="2267744" y="3429000"/>
            <a:ext cx="576064" cy="482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H="1" flipV="1">
            <a:off x="5402204" y="3117758"/>
            <a:ext cx="393932" cy="55254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68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548680"/>
            <a:ext cx="7520940" cy="4536504"/>
          </a:xfrm>
        </p:spPr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it-IT" sz="2400" b="0" dirty="0" smtClean="0"/>
              <a:t>Poli magnetici dello stesso tipo si respingono</a:t>
            </a:r>
          </a:p>
          <a:p>
            <a:pPr marL="457200" indent="-457200">
              <a:buAutoNum type="alphaUcParenR"/>
            </a:pPr>
            <a:endParaRPr lang="it-IT" sz="2400" b="0" dirty="0"/>
          </a:p>
          <a:p>
            <a:pPr marL="457200" indent="-457200">
              <a:buAutoNum type="alphaUcParenR"/>
            </a:pPr>
            <a:endParaRPr lang="it-IT" sz="2400" b="0" dirty="0" smtClean="0"/>
          </a:p>
          <a:p>
            <a:pPr marL="457200" indent="-457200">
              <a:buAutoNum type="alphaUcParenR"/>
            </a:pPr>
            <a:endParaRPr lang="it-IT" sz="2400" b="0" dirty="0"/>
          </a:p>
          <a:p>
            <a:pPr marL="457200" indent="-457200">
              <a:buAutoNum type="alphaUcParenR"/>
            </a:pPr>
            <a:endParaRPr lang="it-IT" sz="2400" b="0" dirty="0" smtClean="0"/>
          </a:p>
          <a:p>
            <a:pPr marL="457200" indent="-457200">
              <a:buAutoNum type="alphaUcParenR"/>
            </a:pPr>
            <a:endParaRPr lang="it-IT" sz="2400" b="0" dirty="0"/>
          </a:p>
          <a:p>
            <a:pPr marL="457200" indent="-457200">
              <a:buAutoNum type="alphaUcParenR"/>
            </a:pPr>
            <a:endParaRPr lang="it-IT" sz="2400" b="0" dirty="0" smtClean="0"/>
          </a:p>
          <a:p>
            <a:pPr marL="457200" indent="-457200">
              <a:buAutoNum type="alphaUcParenR"/>
            </a:pPr>
            <a:endParaRPr lang="it-IT" sz="2400" b="0" dirty="0"/>
          </a:p>
          <a:p>
            <a:pPr marL="457200" indent="-457200">
              <a:buAutoNum type="alphaUcParenR"/>
            </a:pPr>
            <a:r>
              <a:rPr lang="it-IT" sz="2400" b="0" dirty="0" smtClean="0"/>
              <a:t> Poli magnetici di tipo diverso si attraggono </a:t>
            </a:r>
            <a:endParaRPr lang="it-IT" sz="2400" b="0" dirty="0"/>
          </a:p>
        </p:txBody>
      </p:sp>
      <p:pic>
        <p:nvPicPr>
          <p:cNvPr id="6147" name="Picture 3" descr="C:\Users\SUD AFRICA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980728"/>
            <a:ext cx="7272807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793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b="0" dirty="0" smtClean="0"/>
              <a:t>La Terra contiene materiali ferrosi e si comporta come un magnete (calamita) naturale.</a:t>
            </a:r>
            <a:endParaRPr lang="it-IT" sz="2400" b="0" dirty="0"/>
          </a:p>
        </p:txBody>
      </p:sp>
    </p:spTree>
    <p:extLst>
      <p:ext uri="{BB962C8B-B14F-4D97-AF65-F5344CB8AC3E}">
        <p14:creationId xmlns:p14="http://schemas.microsoft.com/office/powerpoint/2010/main" val="13292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oli">
  <a:themeElements>
    <a:clrScheme name="Angoli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ol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ol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73</TotalTime>
  <Words>222</Words>
  <Application>Microsoft Office PowerPoint</Application>
  <PresentationFormat>Presentazione su schermo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Angoli</vt:lpstr>
      <vt:lpstr>ISTITUTO COMPRENSIVO III PONTE – SICILIANO DI POMIGLIANO D’ARCO  SCIENZE VE</vt:lpstr>
      <vt:lpstr>LA FORZA DI GRAVITA’</vt:lpstr>
      <vt:lpstr>Presentazione standard di PowerPoint</vt:lpstr>
      <vt:lpstr>Presentazione standard di PowerPoint</vt:lpstr>
      <vt:lpstr>Forza magnetica 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ISTITUTO COMPORENSIVO III PONTE – SICILIANO DI POMIGLIANO D’ARCO  SCIENZE VE</dc:title>
  <dc:creator>SUD AFRICA</dc:creator>
  <cp:lastModifiedBy>SUD AFRICA</cp:lastModifiedBy>
  <cp:revision>8</cp:revision>
  <dcterms:created xsi:type="dcterms:W3CDTF">2020-11-20T20:15:50Z</dcterms:created>
  <dcterms:modified xsi:type="dcterms:W3CDTF">2020-11-20T21:32:52Z</dcterms:modified>
</cp:coreProperties>
</file>