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0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4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1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8718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65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6994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47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44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5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1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19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63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6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31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5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334D819-9F07-4261-B09B-9E467E5D9002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3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gj4MqgmsmI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OLnd6_0BQY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Io sono </a:t>
            </a:r>
            <a:r>
              <a:rPr lang="it-IT" dirty="0" err="1"/>
              <a:t>giovanni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6904" y="4727714"/>
            <a:ext cx="4779134" cy="1444487"/>
          </a:xfrm>
        </p:spPr>
        <p:txBody>
          <a:bodyPr>
            <a:normAutofit/>
          </a:bodyPr>
          <a:lstStyle/>
          <a:p>
            <a:r>
              <a:rPr lang="it-IT" dirty="0"/>
              <a:t>IC 3 Siciliano-Ponte </a:t>
            </a:r>
          </a:p>
          <a:p>
            <a:r>
              <a:rPr lang="it-IT" dirty="0"/>
              <a:t>Attività inclusiva 2 A- Plesso Rodari ins. D’avanzo T. ,Feola L. </a:t>
            </a:r>
          </a:p>
        </p:txBody>
      </p:sp>
    </p:spTree>
    <p:extLst>
      <p:ext uri="{BB962C8B-B14F-4D97-AF65-F5344CB8AC3E}">
        <p14:creationId xmlns:p14="http://schemas.microsoft.com/office/powerpoint/2010/main" val="2711397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2174240-BE0A-41F3-B36D-FCD398560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52"/>
          <a:stretch/>
        </p:blipFill>
        <p:spPr>
          <a:xfrm>
            <a:off x="600659" y="695739"/>
            <a:ext cx="2917636" cy="355820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160A0839-E617-4D27-B566-67A1CD4960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67" t="7432" r="13940" b="41188"/>
          <a:stretch/>
        </p:blipFill>
        <p:spPr>
          <a:xfrm>
            <a:off x="4093528" y="3273287"/>
            <a:ext cx="2917636" cy="320702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E523145-F48C-4C96-9BB0-5A64CE0F43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33" r="14257" b="20382"/>
          <a:stretch/>
        </p:blipFill>
        <p:spPr>
          <a:xfrm>
            <a:off x="7248939" y="143856"/>
            <a:ext cx="3070193" cy="3129431"/>
          </a:xfrm>
          <a:prstGeom prst="rect">
            <a:avLst/>
          </a:prstGeom>
        </p:spPr>
      </p:pic>
      <p:sp>
        <p:nvSpPr>
          <p:cNvPr id="5" name="Fumetto: ovale 4">
            <a:extLst>
              <a:ext uri="{FF2B5EF4-FFF2-40B4-BE49-F238E27FC236}">
                <a16:creationId xmlns:a16="http://schemas.microsoft.com/office/drawing/2014/main" xmlns="" id="{D3F0D3B2-19AE-4036-A59E-E07DF869889F}"/>
              </a:ext>
            </a:extLst>
          </p:cNvPr>
          <p:cNvSpPr/>
          <p:nvPr/>
        </p:nvSpPr>
        <p:spPr>
          <a:xfrm rot="1518728">
            <a:off x="6606366" y="3352800"/>
            <a:ext cx="2451652" cy="180229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E4DBBCA8-EA99-4E66-ACDE-46884A5B4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3812" y="104099"/>
            <a:ext cx="2365453" cy="196308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D5FB0F79-6D89-446C-A144-D7F94B9FC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0801" y="90847"/>
            <a:ext cx="2365453" cy="196308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DFBE3C10-BDE9-4D90-B5CA-04971883E7A8}"/>
              </a:ext>
            </a:extLst>
          </p:cNvPr>
          <p:cNvSpPr txBox="1"/>
          <p:nvPr/>
        </p:nvSpPr>
        <p:spPr>
          <a:xfrm>
            <a:off x="3207026" y="887896"/>
            <a:ext cx="2069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IO SONO </a:t>
            </a:r>
          </a:p>
          <a:p>
            <a:r>
              <a:rPr lang="it-IT" dirty="0"/>
              <a:t>GIOVANNI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D9F3E35E-73A6-403A-8867-AAD9CD9B1AB4}"/>
              </a:ext>
            </a:extLst>
          </p:cNvPr>
          <p:cNvSpPr txBox="1"/>
          <p:nvPr/>
        </p:nvSpPr>
        <p:spPr>
          <a:xfrm>
            <a:off x="10257183" y="695739"/>
            <a:ext cx="1537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IO SONO LISA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56076A3C-4D8A-4867-B480-5428D5CDD7D2}"/>
              </a:ext>
            </a:extLst>
          </p:cNvPr>
          <p:cNvSpPr txBox="1"/>
          <p:nvPr/>
        </p:nvSpPr>
        <p:spPr>
          <a:xfrm flipH="1">
            <a:off x="6904383" y="4015409"/>
            <a:ext cx="160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IO SONO </a:t>
            </a:r>
            <a:r>
              <a:rPr lang="it-IT" dirty="0"/>
              <a:t>TIZIANA</a:t>
            </a:r>
          </a:p>
        </p:txBody>
      </p:sp>
      <p:sp>
        <p:nvSpPr>
          <p:cNvPr id="6" name="Smiley Face 5"/>
          <p:cNvSpPr/>
          <p:nvPr/>
        </p:nvSpPr>
        <p:spPr>
          <a:xfrm>
            <a:off x="1589518" y="1127647"/>
            <a:ext cx="1012196" cy="11618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22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99006" y="393623"/>
            <a:ext cx="179461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TESTA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1888623" y="1527369"/>
            <a:ext cx="3388406" cy="1079099"/>
          </a:xfrm>
          <a:prstGeom prst="straightConnector1">
            <a:avLst/>
          </a:prstGeom>
          <a:ln w="38100">
            <a:solidFill>
              <a:schemeClr val="accent2">
                <a:lumMod val="7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0200" y="2533828"/>
            <a:ext cx="136732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VISO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6316394" y="2431279"/>
            <a:ext cx="2161034" cy="551203"/>
          </a:xfrm>
          <a:prstGeom prst="straightConnector1">
            <a:avLst/>
          </a:prstGeom>
          <a:ln w="38100">
            <a:solidFill>
              <a:srgbClr val="92D05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65436" y="2903160"/>
            <a:ext cx="133314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BRACCIO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777527" y="3332860"/>
            <a:ext cx="3499502" cy="1170774"/>
          </a:xfrm>
          <a:prstGeom prst="straightConnector1">
            <a:avLst/>
          </a:prstGeom>
          <a:ln w="38100">
            <a:solidFill>
              <a:srgbClr val="92D05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0882" y="4264351"/>
            <a:ext cx="1356645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PANCIA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34228" y="4264351"/>
            <a:ext cx="2931208" cy="66898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776531" y="4802736"/>
            <a:ext cx="141005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GAMBA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5928645" y="3476001"/>
            <a:ext cx="2736791" cy="442246"/>
          </a:xfrm>
          <a:prstGeom prst="straightConnector1">
            <a:avLst/>
          </a:prstGeom>
          <a:ln w="38100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938901" y="3766011"/>
            <a:ext cx="1358781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MANO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777527" y="5172068"/>
            <a:ext cx="2965390" cy="596343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0200" y="5565174"/>
            <a:ext cx="127332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PIEDE</a:t>
            </a: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 flipH="1" flipV="1">
            <a:off x="1495514" y="957130"/>
            <a:ext cx="3422974" cy="363196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3286" y="600342"/>
            <a:ext cx="9742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OCCHI</a:t>
            </a: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 flipV="1">
            <a:off x="5438354" y="678222"/>
            <a:ext cx="1544604" cy="345095"/>
          </a:xfrm>
          <a:prstGeom prst="straightConnector1">
            <a:avLst/>
          </a:prstGeom>
          <a:ln w="38100">
            <a:solidFill>
              <a:srgbClr val="FFC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V="1">
            <a:off x="5608791" y="1096241"/>
            <a:ext cx="3723216" cy="431128"/>
          </a:xfrm>
          <a:prstGeom prst="straightConnector1">
            <a:avLst/>
          </a:prstGeom>
          <a:ln w="9525">
            <a:solidFill>
              <a:schemeClr val="accent6">
                <a:lumMod val="60000"/>
                <a:lumOff val="4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>
            <a:off x="5505630" y="1642656"/>
            <a:ext cx="5130855" cy="364455"/>
          </a:xfrm>
          <a:prstGeom prst="straightConnector1">
            <a:avLst/>
          </a:prstGeom>
          <a:ln w="76200">
            <a:solidFill>
              <a:srgbClr val="00B05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618291" y="940038"/>
            <a:ext cx="113231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NASO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750609" y="1977420"/>
            <a:ext cx="118786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BOCCA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2B11B3FF-CE3C-4F3B-B0D6-A150951AB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81" t="13707" r="26541" b="5296"/>
          <a:stretch/>
        </p:blipFill>
        <p:spPr>
          <a:xfrm>
            <a:off x="4568954" y="785420"/>
            <a:ext cx="2079675" cy="474610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50F09BF5-8E51-4EC8-AACF-BB9503C21E47}"/>
              </a:ext>
            </a:extLst>
          </p:cNvPr>
          <p:cNvSpPr txBox="1"/>
          <p:nvPr/>
        </p:nvSpPr>
        <p:spPr>
          <a:xfrm>
            <a:off x="3567870" y="213645"/>
            <a:ext cx="2166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IO SON UN BIMBO</a:t>
            </a:r>
          </a:p>
          <a:p>
            <a:pPr algn="ctr"/>
            <a:endParaRPr lang="it-IT" dirty="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xmlns="" id="{7DBE0D27-1075-46CE-83E6-09F13ABE4F88}"/>
              </a:ext>
            </a:extLst>
          </p:cNvPr>
          <p:cNvSpPr txBox="1"/>
          <p:nvPr/>
        </p:nvSpPr>
        <p:spPr>
          <a:xfrm>
            <a:off x="2663687" y="5773660"/>
            <a:ext cx="91181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 COPIA E INCOLLA SU YOU TUBE: </a:t>
            </a:r>
            <a:r>
              <a:rPr lang="it-IT" dirty="0">
                <a:hlinkClick r:id="rId3"/>
              </a:rPr>
              <a:t>https://youtu.be/Sgj4MqgmsmI</a:t>
            </a:r>
            <a:endParaRPr lang="it-IT" dirty="0"/>
          </a:p>
          <a:p>
            <a:r>
              <a:rPr lang="it-IT" dirty="0">
                <a:hlinkClick r:id="rId4"/>
              </a:rPr>
              <a:t>https://youtu.be/OLnd6_0BQYE</a:t>
            </a:r>
            <a:endParaRPr lang="it-IT" dirty="0"/>
          </a:p>
          <a:p>
            <a:r>
              <a:rPr lang="it-IT" dirty="0"/>
              <a:t>https://www.youtube.com/watch?v=lCO8dPOO4Ws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2" name="Smiley Face 1"/>
          <p:cNvSpPr/>
          <p:nvPr/>
        </p:nvSpPr>
        <p:spPr>
          <a:xfrm>
            <a:off x="5121159" y="1007924"/>
            <a:ext cx="688981" cy="76391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33608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113</TotalTime>
  <Words>61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Century Gothic</vt:lpstr>
      <vt:lpstr>Wingdings 3</vt:lpstr>
      <vt:lpstr>Slice</vt:lpstr>
      <vt:lpstr>Io sono giovanni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 mio CORPO</dc:title>
  <dc:creator>Luisa</dc:creator>
  <cp:lastModifiedBy>Luisa</cp:lastModifiedBy>
  <cp:revision>10</cp:revision>
  <dcterms:created xsi:type="dcterms:W3CDTF">2020-11-17T13:25:34Z</dcterms:created>
  <dcterms:modified xsi:type="dcterms:W3CDTF">2020-11-17T17:27:09Z</dcterms:modified>
</cp:coreProperties>
</file>