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2.mp4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1" r:id="rId3"/>
    <p:sldId id="264" r:id="rId4"/>
    <p:sldId id="265" r:id="rId5"/>
    <p:sldId id="266" r:id="rId6"/>
    <p:sldId id="268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02" y="-9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161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055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971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322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491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5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83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749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78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74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B472-9C53-4927-BECF-2A19A8F44535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7615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5B472-9C53-4927-BECF-2A19A8F44535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38827-42F1-49FF-9B5E-CA977F0963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2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jpeg"/><Relationship Id="rId2" Type="http://schemas.openxmlformats.org/officeDocument/2006/relationships/audi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33" y="332656"/>
            <a:ext cx="8508331" cy="54006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17832" y="5949280"/>
            <a:ext cx="6774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 smtClean="0"/>
              <a:t>Ins</a:t>
            </a:r>
            <a:r>
              <a:rPr lang="it-IT" sz="2400" dirty="0" smtClean="0"/>
              <a:t>. Paola </a:t>
            </a:r>
            <a:r>
              <a:rPr lang="it-IT" sz="2400" dirty="0"/>
              <a:t>D</a:t>
            </a:r>
            <a:r>
              <a:rPr lang="it-IT" sz="2400" dirty="0" smtClean="0"/>
              <a:t>e Falco </a:t>
            </a:r>
            <a:r>
              <a:rPr lang="it-IT" sz="2400" dirty="0" err="1" smtClean="0"/>
              <a:t>sez</a:t>
            </a:r>
            <a:r>
              <a:rPr lang="it-IT" sz="2400" dirty="0" smtClean="0"/>
              <a:t> 1 B plesso Capoluogo  </a:t>
            </a:r>
            <a:endParaRPr lang="it-IT" sz="2400" dirty="0"/>
          </a:p>
        </p:txBody>
      </p:sp>
      <p:sp>
        <p:nvSpPr>
          <p:cNvPr id="3" name="Rettangolo 2"/>
          <p:cNvSpPr/>
          <p:nvPr/>
        </p:nvSpPr>
        <p:spPr>
          <a:xfrm>
            <a:off x="3059832" y="3212976"/>
            <a:ext cx="34563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006600"/>
                </a:solidFill>
                <a:latin typeface="Aharoni" pitchFamily="2" charset="-79"/>
                <a:cs typeface="Aharoni" pitchFamily="2" charset="-79"/>
              </a:rPr>
              <a:t>Io come uno </a:t>
            </a:r>
            <a:r>
              <a:rPr lang="it-IT" sz="4000" dirty="0" smtClean="0">
                <a:solidFill>
                  <a:srgbClr val="006600"/>
                </a:solidFill>
                <a:latin typeface="Aharoni" pitchFamily="2" charset="-79"/>
                <a:cs typeface="Aharoni" pitchFamily="2" charset="-79"/>
              </a:rPr>
              <a:t>scienziato</a:t>
            </a:r>
          </a:p>
          <a:p>
            <a:r>
              <a:rPr lang="it-IT" sz="4000" dirty="0" smtClean="0">
                <a:solidFill>
                  <a:srgbClr val="006600"/>
                </a:solidFill>
                <a:latin typeface="Aharoni" pitchFamily="2" charset="-79"/>
                <a:cs typeface="Aharoni" pitchFamily="2" charset="-79"/>
              </a:rPr>
              <a:t>I </a:t>
            </a:r>
            <a:r>
              <a:rPr lang="it-IT" sz="4000" smtClean="0">
                <a:solidFill>
                  <a:srgbClr val="006600"/>
                </a:solidFill>
                <a:latin typeface="Aharoni" pitchFamily="2" charset="-79"/>
                <a:cs typeface="Aharoni" pitchFamily="2" charset="-79"/>
              </a:rPr>
              <a:t>5 sensi </a:t>
            </a:r>
            <a:endParaRPr lang="it-IT" sz="4000" dirty="0">
              <a:solidFill>
                <a:srgbClr val="006600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13948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Ascoltate la filastrocca  dei 5 sensi 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0074">
            <a:off x="430590" y="5534362"/>
            <a:ext cx="792088" cy="792088"/>
          </a:xfrm>
          <a:prstGeom prst="rect">
            <a:avLst/>
          </a:prstGeom>
        </p:spPr>
      </p:pic>
      <p:pic>
        <p:nvPicPr>
          <p:cNvPr id="6" name="CINQUE TESORI DA SCOPRIRE- CANZONE SUI 5 SENSI PER BAMBINI SCUOLA PRIMARI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9947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3" y="116633"/>
            <a:ext cx="8784976" cy="1152128"/>
          </a:xfrm>
        </p:spPr>
        <p:txBody>
          <a:bodyPr>
            <a:normAutofit fontScale="90000"/>
          </a:bodyPr>
          <a:lstStyle/>
          <a:p>
            <a:r>
              <a:rPr lang="it-IT" sz="3200" dirty="0" smtClean="0"/>
              <a:t>AVETE ASCOLTATO LA SPIEGAZIONE DELLA MAESTRA </a:t>
            </a:r>
            <a:br>
              <a:rPr lang="it-IT" sz="3200" dirty="0" smtClean="0"/>
            </a:br>
            <a:r>
              <a:rPr lang="it-IT" sz="3200" dirty="0" smtClean="0"/>
              <a:t>ORA COME GLI SCIENZIATI SCOPRITE GLI  ODORI</a:t>
            </a:r>
            <a:endParaRPr lang="it-IT" sz="32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 r="-1459"/>
          <a:stretch/>
        </p:blipFill>
        <p:spPr>
          <a:xfrm>
            <a:off x="2843808" y="1133413"/>
            <a:ext cx="3824693" cy="570255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9" t="29306" r="31940" b="7555"/>
          <a:stretch/>
        </p:blipFill>
        <p:spPr>
          <a:xfrm>
            <a:off x="3927212" y="1556792"/>
            <a:ext cx="1657884" cy="143569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7" t="2879" r="15455" b="7423"/>
          <a:stretch/>
        </p:blipFill>
        <p:spPr>
          <a:xfrm rot="19755457">
            <a:off x="6885299" y="3620978"/>
            <a:ext cx="1369532" cy="12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94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ODORI BUONI E ODORI CATTIVI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t="-2676" r="7265" b="-1"/>
          <a:stretch/>
        </p:blipFill>
        <p:spPr>
          <a:xfrm>
            <a:off x="2843808" y="1788944"/>
            <a:ext cx="3176073" cy="475075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8090">
            <a:off x="408929" y="1685099"/>
            <a:ext cx="1474170" cy="98099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t="42543"/>
          <a:stretch/>
        </p:blipFill>
        <p:spPr>
          <a:xfrm rot="20578023">
            <a:off x="791538" y="3374712"/>
            <a:ext cx="1256329" cy="92532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8509">
            <a:off x="7156280" y="1963014"/>
            <a:ext cx="1727891" cy="108297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469">
            <a:off x="7078395" y="4243507"/>
            <a:ext cx="1514908" cy="125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98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71941"/>
            <a:ext cx="8165648" cy="764771"/>
          </a:xfrm>
        </p:spPr>
        <p:txBody>
          <a:bodyPr>
            <a:normAutofit/>
          </a:bodyPr>
          <a:lstStyle/>
          <a:p>
            <a:r>
              <a:rPr lang="it-IT" sz="3200" dirty="0" smtClean="0"/>
              <a:t>E ALLA SCOPERTA DELLE SENSAZIONI… TATTILI </a:t>
            </a:r>
            <a:endParaRPr lang="it-IT" sz="32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7" t="2879" r="15455" b="7423"/>
          <a:stretch/>
        </p:blipFill>
        <p:spPr>
          <a:xfrm rot="19755457">
            <a:off x="756350" y="1532746"/>
            <a:ext cx="1369532" cy="122471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64428"/>
            <a:ext cx="3275719" cy="503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33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CACCIA </a:t>
            </a:r>
            <a:r>
              <a:rPr lang="it-IT" dirty="0" smtClean="0"/>
              <a:t>AI  </a:t>
            </a:r>
            <a:r>
              <a:rPr lang="it-IT" dirty="0" smtClean="0">
                <a:solidFill>
                  <a:srgbClr val="FF0000"/>
                </a:solidFill>
              </a:rPr>
              <a:t>5</a:t>
            </a:r>
            <a:r>
              <a:rPr lang="it-IT" dirty="0" smtClean="0"/>
              <a:t> SENSI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467543" y="2276872"/>
            <a:ext cx="84169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 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VISTA</a:t>
            </a:r>
            <a:r>
              <a:rPr lang="it-IT" dirty="0">
                <a:solidFill>
                  <a:srgbClr val="FF0000"/>
                </a:solidFill>
              </a:rPr>
              <a:t>:  </a:t>
            </a:r>
            <a:r>
              <a:rPr lang="it-IT" dirty="0"/>
              <a:t>in questo caso  mamma sceglierà un oggetto e  vi descriverà le caratteristiche:  che  la forma ha ,  di che  colore è, quanto è grande   e voi dovete disegnare l'oggetto da indovinare seguendo le indicazioni.  </a:t>
            </a:r>
          </a:p>
          <a:p>
            <a:r>
              <a:rPr lang="it-IT" dirty="0"/>
              <a:t> </a:t>
            </a:r>
            <a:r>
              <a:rPr lang="it-IT" dirty="0" smtClean="0">
                <a:solidFill>
                  <a:srgbClr val="FF0000"/>
                </a:solidFill>
              </a:rPr>
              <a:t>UDITO</a:t>
            </a:r>
            <a:r>
              <a:rPr lang="it-IT" dirty="0">
                <a:solidFill>
                  <a:srgbClr val="FF0000"/>
                </a:solidFill>
              </a:rPr>
              <a:t>: </a:t>
            </a:r>
            <a:r>
              <a:rPr lang="it-IT" dirty="0"/>
              <a:t>ascoltate attentamente  suoni e rumori che provengono dall'esterno e cercare di indovinare  di cosa si tratta se proviene da un oggetto, da un animale o da una persona  </a:t>
            </a:r>
          </a:p>
          <a:p>
            <a:r>
              <a:rPr lang="it-IT" dirty="0"/>
              <a:t> </a:t>
            </a:r>
            <a:r>
              <a:rPr lang="it-IT" dirty="0">
                <a:solidFill>
                  <a:srgbClr val="FF0000"/>
                </a:solidFill>
              </a:rPr>
              <a:t>GUSTO: </a:t>
            </a:r>
            <a:r>
              <a:rPr lang="it-IT" dirty="0"/>
              <a:t>  scegliete qualcosa da mangiare e  descrivetene   in maniera precisa le caratteristiche: dolce ,amaro piccante, aspro, saporito...</a:t>
            </a:r>
          </a:p>
          <a:p>
            <a:r>
              <a:rPr lang="it-IT" dirty="0">
                <a:solidFill>
                  <a:srgbClr val="FF0000"/>
                </a:solidFill>
              </a:rPr>
              <a:t>OLFATTO: </a:t>
            </a:r>
            <a:r>
              <a:rPr lang="it-IT" dirty="0"/>
              <a:t>sempre con  l’ aiuto dei genitori  mettete una benda agli occhi  e annusate  una sostanza che mamma o papà metterà sotto il vostro naso, potete fare anche delle domande per capire meglio.    Poi cercate di indovinare  di che   sostanza  si tratta …</a:t>
            </a:r>
          </a:p>
          <a:p>
            <a:r>
              <a:rPr lang="it-IT" dirty="0">
                <a:solidFill>
                  <a:srgbClr val="FF0000"/>
                </a:solidFill>
              </a:rPr>
              <a:t>TATTO:   </a:t>
            </a:r>
            <a:r>
              <a:rPr lang="it-IT" dirty="0"/>
              <a:t>in   uno scatolone mamma o papà mettono di nascosto un oggetto misterioso e voi con le mani dovete solo toccarlo ma non vederlo.  Descrivete  poi  a voce alta e  in modo dettagliato </a:t>
            </a:r>
            <a:r>
              <a:rPr lang="it-IT" dirty="0" smtClean="0"/>
              <a:t>  </a:t>
            </a:r>
            <a:r>
              <a:rPr lang="it-IT" dirty="0"/>
              <a:t>l’ oggetto che state toccando e cercare di  indovinare  di cosa si tratta.</a:t>
            </a:r>
          </a:p>
        </p:txBody>
      </p:sp>
      <p:pic>
        <p:nvPicPr>
          <p:cNvPr id="3" name="WhatsApp Audio 2020-11-26 at 18.59.05.m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5588" y="836712"/>
            <a:ext cx="609600" cy="609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819" flipH="1">
            <a:off x="241537" y="147750"/>
            <a:ext cx="982947" cy="105273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0272" y="264232"/>
            <a:ext cx="683568" cy="68356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845">
            <a:off x="390707" y="1366230"/>
            <a:ext cx="684605" cy="6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3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45</Words>
  <Application>Microsoft Office PowerPoint</Application>
  <PresentationFormat>Presentazione su schermo (4:3)</PresentationFormat>
  <Paragraphs>14</Paragraphs>
  <Slides>6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Presentazione standard di PowerPoint</vt:lpstr>
      <vt:lpstr>Ascoltate la filastrocca  dei 5 sensi </vt:lpstr>
      <vt:lpstr>AVETE ASCOLTATO LA SPIEGAZIONE DELLA MAESTRA  ORA COME GLI SCIENZIATI SCOPRITE GLI  ODORI</vt:lpstr>
      <vt:lpstr>ODORI BUONI E ODORI CATTIVI </vt:lpstr>
      <vt:lpstr>E ALLA SCOPERTA DELLE SENSAZIONI… TATTILI </vt:lpstr>
      <vt:lpstr>CACCIA AI  5 SENSI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asm</dc:creator>
  <cp:lastModifiedBy>asm</cp:lastModifiedBy>
  <cp:revision>18</cp:revision>
  <dcterms:created xsi:type="dcterms:W3CDTF">2020-11-04T15:49:47Z</dcterms:created>
  <dcterms:modified xsi:type="dcterms:W3CDTF">2020-11-26T18:38:45Z</dcterms:modified>
</cp:coreProperties>
</file>