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0"/>
  </p:normalViewPr>
  <p:slideViewPr>
    <p:cSldViewPr snapToGrid="0" snapToObjects="1" showGuides="1">
      <p:cViewPr varScale="1">
        <p:scale>
          <a:sx n="62" d="100"/>
          <a:sy n="62" d="100"/>
        </p:scale>
        <p:origin x="804" y="56"/>
      </p:cViewPr>
      <p:guideLst>
        <p:guide orient="horz" pos="225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4221D-B74C-3D45-B23D-72E814A2636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E96D-327C-D242-8276-C9F4BE28A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12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7E96D-327C-D242-8276-C9F4BE28A0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54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9FCA9-7116-F947-BB72-FC29A3A7A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7F77C43-A233-4349-B46A-92738A7CF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AB48D9-4805-9A40-808E-662ED2A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EC8BBA-3C86-2D41-A92C-DE6C0524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DD48C-85FF-8B40-A0AF-6401BCE9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25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D984B-2D05-8B4D-9F02-CA594073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8EDDB8-8550-0A4F-B04F-50D539DD6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FB3DBA-61A7-7645-912F-52683698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887CC-1B75-274E-B291-35297943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498D8-CD1B-3548-A46A-C00379A6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29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7E15D29-28D2-7743-BA7A-D58F60A82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4B7634-F773-034F-AD83-0620681A0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B96A5-3013-1346-8822-48B2C72B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A73DC1-F189-FD48-824F-02EE744C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1BA6DE-B6C5-9046-AE80-757B4C5A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34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19C29-1814-0B43-9254-D892AF68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9B2A63-6516-D94B-B50F-0D4269F2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35932A-9349-0144-88BD-66F0724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80FF08-AC83-A241-AB0F-3D1C3546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6A0651-E4E8-A640-A833-8792FFDA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04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A7F7D-C73B-434F-AC09-6E5D46E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F741FD-4B56-994E-8FE1-E14744EB0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EFA5EF-F449-FE4A-B0AD-78E0663A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F42282-4C8B-F441-AFFD-7716F270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54D6-96ED-9B40-9366-538F72A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92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6C47E-E237-AD42-9BB9-C2492528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DA202-A382-E947-AA45-3478EFE5C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CFB643-E4B6-B945-AB97-235452E7C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05B891-206C-CD4B-9AAA-F5E3D9AE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DC6011-7C2D-B744-8515-78A6959B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97A2ED-EACD-E34B-B3EE-E9947451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38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65CF2-4F9F-0A48-A064-A3F85750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AFEE58-18BC-6043-B81C-4B9224742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19E9D4-9F8A-324E-83C4-AEE05B1DD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7C857E7-1B67-1140-A5FD-33D94D13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BD84A6-BB8D-AA4B-9776-ABE321471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3E47A1-8292-E745-B7DD-9BCB521D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FD7F47-215E-D346-909A-25EB93BE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3BC842-A395-7B45-AB29-E5BD5869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34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CA3F06-6B1B-5B4E-B2AD-3A595668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D581F7-742E-6341-AB6C-2A1631B4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42C05B-A274-AB4B-8387-DCACAF13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1372AF-F0CB-8847-A29F-9A600F97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46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037412C-D10D-E548-8349-472975BD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EC860C-BF96-414F-9143-58349047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09F735-1009-494D-BCD5-470CE347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54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6F7DB-FF6E-8443-9A1D-59320DF3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09536-5C00-574E-BF9B-B5550534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16C0A6-5ED9-F446-8AF6-CDDF10EC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FABB64-E441-5D46-B049-8D5E9272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AB5474-1FD0-A14E-9E5C-3DEF3F2F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B6C89F-B3F2-404E-BAE4-BFF4AF71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28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3AFAD-04B6-C044-BED1-77E4204C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313EFD-AE4D-0142-8544-43B911B19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E5EBB9-AF31-0742-B5C2-95F6B3749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C79B91-01DF-4F49-BC18-0F6F8D4B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BCAB03-E483-0846-941B-8E3C9F8F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CCE587-2724-0A41-AFB5-FC16E085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32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651DA2-E217-F843-8E98-6D2A1994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67C569-ACF0-164D-BE64-A84B9164C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FA992F-6C2D-EF49-B057-E34BAED36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A574-F64A-F443-B86D-2065F1CA4CE3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99C218-EB44-6C4B-AACF-FDA920816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1FE3BF-DD4F-FC42-BD7D-F75F985B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31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-444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2910FD-B3FB-C74D-BB8B-115D44247647}"/>
              </a:ext>
            </a:extLst>
          </p:cNvPr>
          <p:cNvSpPr txBox="1"/>
          <p:nvPr/>
        </p:nvSpPr>
        <p:spPr>
          <a:xfrm>
            <a:off x="3243532" y="207033"/>
            <a:ext cx="86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INSIEME</a:t>
            </a:r>
            <a:r>
              <a:rPr lang="it-IT" sz="6000" b="1" dirty="0">
                <a:solidFill>
                  <a:srgbClr val="FF0000"/>
                </a:solidFill>
              </a:rPr>
              <a:t> </a:t>
            </a:r>
            <a:r>
              <a:rPr lang="it-IT" sz="4000" b="1" dirty="0">
                <a:solidFill>
                  <a:srgbClr val="FF0000"/>
                </a:solidFill>
              </a:rPr>
              <a:t>PER CRESCERE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93ACAAE-0E26-EE4D-BD03-58F1349CE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720" y="1222696"/>
            <a:ext cx="7317536" cy="53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3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D8DF337C-2FDF-3945-8E5B-17FA2A55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23" y="2632363"/>
            <a:ext cx="9323522" cy="277610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3DD146-3996-A742-BE13-F4AB4BCA81B6}"/>
              </a:ext>
            </a:extLst>
          </p:cNvPr>
          <p:cNvSpPr txBox="1"/>
          <p:nvPr/>
        </p:nvSpPr>
        <p:spPr>
          <a:xfrm>
            <a:off x="4037162" y="1157144"/>
            <a:ext cx="480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NON VOGLIO CRESCERE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C56E719-85B4-9040-AAD4-4914BA44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5" y="2189017"/>
            <a:ext cx="2462645" cy="32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5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99543CA-5306-5E44-89D4-944E31CE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65" y="931654"/>
            <a:ext cx="9205687" cy="53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176759E-D35F-3944-BF70-EFF41C61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5" y="0"/>
            <a:ext cx="5451231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6320345-EA4B-994B-A55D-AAFEC7F54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A43F08-3E7C-C148-AE17-4AB71058F88E}"/>
              </a:ext>
            </a:extLst>
          </p:cNvPr>
          <p:cNvSpPr txBox="1"/>
          <p:nvPr/>
        </p:nvSpPr>
        <p:spPr>
          <a:xfrm>
            <a:off x="4516582" y="263237"/>
            <a:ext cx="295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LEGGI E COMPLETA</a:t>
            </a:r>
          </a:p>
        </p:txBody>
      </p:sp>
    </p:spTree>
    <p:extLst>
      <p:ext uri="{BB962C8B-B14F-4D97-AF65-F5344CB8AC3E}">
        <p14:creationId xmlns:p14="http://schemas.microsoft.com/office/powerpoint/2010/main" val="3338245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10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Raffaella Castiello</cp:lastModifiedBy>
  <cp:revision>13</cp:revision>
  <dcterms:created xsi:type="dcterms:W3CDTF">2020-11-05T16:13:56Z</dcterms:created>
  <dcterms:modified xsi:type="dcterms:W3CDTF">2020-11-05T18:59:05Z</dcterms:modified>
</cp:coreProperties>
</file>