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8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Relationship Id="rId9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04622" y="3601156"/>
            <a:ext cx="4921956" cy="1332088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Halloween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694721" y="5570444"/>
            <a:ext cx="4597034" cy="1017925"/>
          </a:xfrm>
        </p:spPr>
        <p:txBody>
          <a:bodyPr/>
          <a:lstStyle/>
          <a:p>
            <a:r>
              <a:rPr lang="it-IT" dirty="0" smtClean="0"/>
              <a:t>Inglese - italiano </a:t>
            </a:r>
          </a:p>
          <a:p>
            <a:r>
              <a:rPr lang="it-IT" dirty="0" err="1" smtClean="0"/>
              <a:t>Ins</a:t>
            </a:r>
            <a:r>
              <a:rPr lang="it-IT" dirty="0" smtClean="0"/>
              <a:t>. Vincenza Mele, </a:t>
            </a:r>
            <a:r>
              <a:rPr lang="it-IT" dirty="0"/>
              <a:t>I</a:t>
            </a:r>
            <a:r>
              <a:rPr lang="it-IT" dirty="0" smtClean="0"/>
              <a:t>mma Vitiello</a:t>
            </a:r>
            <a:endParaRPr lang="it-IT" dirty="0"/>
          </a:p>
        </p:txBody>
      </p:sp>
      <p:pic>
        <p:nvPicPr>
          <p:cNvPr id="5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8266" y="189089"/>
            <a:ext cx="609600" cy="609600"/>
          </a:xfrm>
          <a:prstGeom prst="rect">
            <a:avLst/>
          </a:prstGeom>
        </p:spPr>
      </p:pic>
      <p:pic>
        <p:nvPicPr>
          <p:cNvPr id="1026" name="Picture 2" descr="Halloween, Casa Della Strega, La Streg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338" y="1"/>
            <a:ext cx="4396154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isultato immagine per immagini di halloween da stampare a color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523" y="2907322"/>
            <a:ext cx="4290645" cy="3950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isultato immagine per immagini di halloween da stampare a color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267" y="361244"/>
            <a:ext cx="2162256" cy="238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isultato immagine per immagini di halloween da stampare a color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777" y="798689"/>
            <a:ext cx="1733550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isultato immagine per immagini di halloween da stampare a colori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205" y="2743201"/>
            <a:ext cx="1733550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00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2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71527" y="312778"/>
            <a:ext cx="8911687" cy="1280890"/>
          </a:xfr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Poesia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www.filastrocche.it/feste/wp-content/uploads/2012/09/halloween_poesia_cornice_dolcetto_scherzetto_zucche_250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869" y="1005840"/>
            <a:ext cx="4676502" cy="585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7615646" y="2181497"/>
            <a:ext cx="3567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ASSEGNO</a:t>
            </a:r>
          </a:p>
          <a:p>
            <a:r>
              <a:rPr lang="it-IT" dirty="0" smtClean="0"/>
              <a:t>Copia e impara la poesia</a:t>
            </a:r>
          </a:p>
          <a:p>
            <a:r>
              <a:rPr lang="it-IT" dirty="0" smtClean="0"/>
              <a:t>Leggi e completa pag.23 libro rosso</a:t>
            </a:r>
            <a:endParaRPr lang="it-IT" dirty="0"/>
          </a:p>
        </p:txBody>
      </p:sp>
      <p:pic>
        <p:nvPicPr>
          <p:cNvPr id="5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94630" y="36271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85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9112" y="1487555"/>
            <a:ext cx="4515555" cy="5143500"/>
          </a:xfrm>
          <a:prstGeom prst="rect">
            <a:avLst/>
          </a:prstGeom>
        </p:spPr>
      </p:pic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7078133" y="1591732"/>
            <a:ext cx="4426479" cy="5039323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COPIA LE PAROLE E SCRIVI I COLORI DI OGNUNO</a:t>
            </a:r>
          </a:p>
          <a:p>
            <a:pPr marL="0" indent="0">
              <a:buNone/>
            </a:pPr>
            <a:r>
              <a:rPr lang="it-IT" dirty="0" smtClean="0"/>
              <a:t>ES: </a:t>
            </a:r>
            <a:r>
              <a:rPr lang="it-IT" dirty="0" err="1" smtClean="0"/>
              <a:t>Ghost</a:t>
            </a:r>
            <a:r>
              <a:rPr lang="it-IT" dirty="0" smtClean="0"/>
              <a:t>  </a:t>
            </a:r>
            <a:r>
              <a:rPr lang="it-IT" dirty="0" err="1" smtClean="0"/>
              <a:t>white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Monster  green</a:t>
            </a:r>
            <a:endParaRPr lang="it-IT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2592925" y="624109"/>
            <a:ext cx="8504053" cy="617669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LISTEN AND REPEAT</a:t>
            </a:r>
            <a:endParaRPr lang="it-IT" dirty="0"/>
          </a:p>
        </p:txBody>
      </p:sp>
      <p:pic>
        <p:nvPicPr>
          <p:cNvPr id="8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86572" y="37545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5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21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Vai alla pagina 103 del tuo libro e costruisci la </a:t>
            </a:r>
            <a:r>
              <a:rPr lang="it-IT" smtClean="0"/>
              <a:t>tua maschera</a:t>
            </a:r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144889" y="2133600"/>
            <a:ext cx="4312355" cy="3778250"/>
          </a:xfrm>
          <a:prstGeom prst="rect">
            <a:avLst/>
          </a:prstGeom>
        </p:spPr>
      </p:pic>
      <p:pic>
        <p:nvPicPr>
          <p:cNvPr id="5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53510" y="1093611"/>
            <a:ext cx="609600" cy="6096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6"/>
          <a:srcRect l="67008" t="40784" r="3401" b="4157"/>
          <a:stretch/>
        </p:blipFill>
        <p:spPr>
          <a:xfrm>
            <a:off x="6953955" y="2133600"/>
            <a:ext cx="4109155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32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4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Buon lavoro Bye - bye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3805" t="1" b="2894"/>
          <a:stretch/>
        </p:blipFill>
        <p:spPr>
          <a:xfrm>
            <a:off x="4368800" y="2133600"/>
            <a:ext cx="4280580" cy="4346222"/>
          </a:xfrm>
          <a:prstGeom prst="rect">
            <a:avLst/>
          </a:prstGeom>
        </p:spPr>
      </p:pic>
      <p:pic>
        <p:nvPicPr>
          <p:cNvPr id="5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34222" y="78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03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ilo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232</TotalTime>
  <Words>59</Words>
  <Application>Microsoft Office PowerPoint</Application>
  <PresentationFormat>Widescreen</PresentationFormat>
  <Paragraphs>13</Paragraphs>
  <Slides>5</Slides>
  <Notes>0</Notes>
  <HiddenSlides>0</HiddenSlides>
  <MMClips>5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Filo</vt:lpstr>
      <vt:lpstr>Halloween</vt:lpstr>
      <vt:lpstr>Poesia</vt:lpstr>
      <vt:lpstr>LISTEN AND REPEAT</vt:lpstr>
      <vt:lpstr>Vai alla pagina 103 del tuo libro e costruisci la tua maschera</vt:lpstr>
      <vt:lpstr>Buon lavoro Bye - bye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INGLESE</dc:title>
  <dc:creator>Enza</dc:creator>
  <cp:lastModifiedBy>Enza</cp:lastModifiedBy>
  <cp:revision>32</cp:revision>
  <dcterms:created xsi:type="dcterms:W3CDTF">2020-10-28T15:17:42Z</dcterms:created>
  <dcterms:modified xsi:type="dcterms:W3CDTF">2020-11-04T09:42:11Z</dcterms:modified>
</cp:coreProperties>
</file>