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E3CE-DA21-419F-82D3-A7BB1ECDC798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9017-6293-4818-9FC8-379955CF0385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076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E3CE-DA21-419F-82D3-A7BB1ECDC798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9017-6293-4818-9FC8-379955CF03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0752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E3CE-DA21-419F-82D3-A7BB1ECDC798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9017-6293-4818-9FC8-379955CF03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0296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E3CE-DA21-419F-82D3-A7BB1ECDC798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9017-6293-4818-9FC8-379955CF03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8294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E3CE-DA21-419F-82D3-A7BB1ECDC798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9017-6293-4818-9FC8-379955CF0385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236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E3CE-DA21-419F-82D3-A7BB1ECDC798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9017-6293-4818-9FC8-379955CF03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7020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E3CE-DA21-419F-82D3-A7BB1ECDC798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9017-6293-4818-9FC8-379955CF03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316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E3CE-DA21-419F-82D3-A7BB1ECDC798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9017-6293-4818-9FC8-379955CF03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8287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E3CE-DA21-419F-82D3-A7BB1ECDC798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9017-6293-4818-9FC8-379955CF03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7011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0B4E3CE-DA21-419F-82D3-A7BB1ECDC798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6B9017-6293-4818-9FC8-379955CF03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5087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E3CE-DA21-419F-82D3-A7BB1ECDC798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9017-6293-4818-9FC8-379955CF03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3769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0B4E3CE-DA21-419F-82D3-A7BB1ECDC798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96B9017-6293-4818-9FC8-379955CF0385}" type="slidenum">
              <a:rPr lang="it-IT" smtClean="0"/>
              <a:t>‹N›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31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86BAA0-7FA0-4098-B324-25BE4E5C4C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46761"/>
            <a:ext cx="9144000" cy="1655762"/>
          </a:xfrm>
        </p:spPr>
        <p:txBody>
          <a:bodyPr>
            <a:normAutofit/>
          </a:bodyPr>
          <a:lstStyle/>
          <a:p>
            <a:r>
              <a:rPr lang="it-IT" sz="7200" b="1" dirty="0">
                <a:solidFill>
                  <a:srgbClr val="FFFF00"/>
                </a:solidFill>
              </a:rPr>
              <a:t>INDIANO SI SPAVENTA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A3236CB-E71D-4CB5-A129-926E5012D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03630" y="4938468"/>
            <a:ext cx="9144000" cy="1655762"/>
          </a:xfrm>
        </p:spPr>
        <p:txBody>
          <a:bodyPr>
            <a:normAutofit/>
          </a:bodyPr>
          <a:lstStyle/>
          <a:p>
            <a:pPr algn="just"/>
            <a:r>
              <a:rPr lang="it-IT" sz="3200" b="1" dirty="0">
                <a:solidFill>
                  <a:schemeClr val="bg2">
                    <a:lumMod val="25000"/>
                  </a:schemeClr>
                </a:solidFill>
              </a:rPr>
              <a:t>INS.IACCARINO T.</a:t>
            </a:r>
          </a:p>
          <a:p>
            <a:pPr algn="just"/>
            <a:r>
              <a:rPr lang="it-IT" sz="3200" b="1" dirty="0">
                <a:solidFill>
                  <a:schemeClr val="bg2">
                    <a:lumMod val="25000"/>
                  </a:schemeClr>
                </a:solidFill>
              </a:rPr>
              <a:t>CLASSE 1^E (PLESSO SICILIANO)</a:t>
            </a:r>
          </a:p>
        </p:txBody>
      </p:sp>
      <p:pic>
        <p:nvPicPr>
          <p:cNvPr id="4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4B9726D9-C831-4026-A32F-E452FF5984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93426" y="6419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72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1E1A80A-FDA5-4DB3-B350-DD99035AF7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218" y="344557"/>
            <a:ext cx="6281530" cy="6228522"/>
          </a:xfrm>
          <a:prstGeom prst="rect">
            <a:avLst/>
          </a:prstGeom>
        </p:spPr>
      </p:pic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2188E924-C8C9-48DA-86AD-02F2FD474B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94574" y="6327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2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8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331A7B9-11AB-4CA4-93A4-CC2706CA21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9" y="500269"/>
            <a:ext cx="6347790" cy="5857461"/>
          </a:xfrm>
          <a:prstGeom prst="rect">
            <a:avLst/>
          </a:prstGeom>
        </p:spPr>
      </p:pic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B8A2955B-6C7C-49EB-BB0D-2782A5E103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60835" y="9110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88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3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351E0D1-DED2-4396-A017-EE06C0C77E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478" y="410816"/>
            <a:ext cx="6334539" cy="630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2828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ttivo">
  <a:themeElements>
    <a:clrScheme name="Retrospettivo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ttiv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24</TotalTime>
  <Words>16</Words>
  <Application>Microsoft Office PowerPoint</Application>
  <PresentationFormat>Widescreen</PresentationFormat>
  <Paragraphs>3</Paragraphs>
  <Slides>4</Slides>
  <Notes>0</Notes>
  <HiddenSlides>0</HiddenSlides>
  <MMClips>3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7" baseType="lpstr">
      <vt:lpstr>Calibri</vt:lpstr>
      <vt:lpstr>Calibri Light</vt:lpstr>
      <vt:lpstr>Retrospettivo</vt:lpstr>
      <vt:lpstr>INDIANO SI SPAVENTA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STORIA</dc:title>
  <dc:creator>Tiziana</dc:creator>
  <cp:lastModifiedBy>Tiziana</cp:lastModifiedBy>
  <cp:revision>3</cp:revision>
  <dcterms:created xsi:type="dcterms:W3CDTF">2020-11-02T21:03:05Z</dcterms:created>
  <dcterms:modified xsi:type="dcterms:W3CDTF">2020-11-03T09:18:49Z</dcterms:modified>
</cp:coreProperties>
</file>