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883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02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85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22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43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17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11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76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8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09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29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71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502D-1A00-4933-BC8E-65033F1C8D9B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6346F-DD12-4E32-B96C-E034C6DF8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28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7000"/>
              </a:schemeClr>
            </a:gs>
            <a:gs pos="23000">
              <a:schemeClr val="accent6">
                <a:lumMod val="97000"/>
                <a:lumOff val="3000"/>
              </a:schemeClr>
            </a:gs>
            <a:gs pos="42500">
              <a:srgbClr val="8FC26C"/>
            </a:gs>
            <a:gs pos="66000">
              <a:schemeClr val="accent6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… TEMPO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3^ A Capoluogo</a:t>
            </a:r>
          </a:p>
          <a:p>
            <a:r>
              <a:rPr lang="it-IT" dirty="0" smtClean="0"/>
              <a:t>CENNAMO – DI PALMA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028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046514" y="551289"/>
            <a:ext cx="798375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LA LINEA DEL TEMPO</a:t>
            </a:r>
          </a:p>
          <a:p>
            <a:pPr algn="ctr"/>
            <a:endParaRPr lang="it-IT" sz="2400" dirty="0"/>
          </a:p>
          <a:p>
            <a:pPr algn="just"/>
            <a:r>
              <a:rPr lang="it-IT" sz="2000" dirty="0" smtClean="0"/>
              <a:t>Gli storici per </a:t>
            </a:r>
            <a:r>
              <a:rPr lang="it-IT" sz="2000" b="1" dirty="0" smtClean="0">
                <a:solidFill>
                  <a:srgbClr val="00B050"/>
                </a:solidFill>
              </a:rPr>
              <a:t>ordinare</a:t>
            </a:r>
            <a:r>
              <a:rPr lang="it-IT" sz="2000" dirty="0" smtClean="0"/>
              <a:t> nel tempo i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fatti</a:t>
            </a:r>
            <a:r>
              <a:rPr lang="it-IT" sz="2000" dirty="0" smtClean="0"/>
              <a:t> e gli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eventi</a:t>
            </a:r>
            <a:r>
              <a:rPr lang="it-IT" sz="2000" dirty="0" smtClean="0"/>
              <a:t> del passato, hanno utilizzato </a:t>
            </a:r>
            <a:r>
              <a:rPr lang="it-IT" sz="2000" dirty="0" smtClean="0">
                <a:solidFill>
                  <a:srgbClr val="FF0000"/>
                </a:solidFill>
              </a:rPr>
              <a:t>LA LINEA DEL TEMPO</a:t>
            </a:r>
            <a:r>
              <a:rPr lang="it-IT" sz="2000" dirty="0" smtClean="0"/>
              <a:t>. </a:t>
            </a:r>
          </a:p>
          <a:p>
            <a:pPr algn="just"/>
            <a:r>
              <a:rPr lang="it-IT" sz="2000" dirty="0" smtClean="0"/>
              <a:t>E’ una linea immaginaria, serve per visualizzare la successione storica</a:t>
            </a:r>
          </a:p>
          <a:p>
            <a:pPr algn="just"/>
            <a:r>
              <a:rPr lang="it-IT" sz="2000" dirty="0"/>
              <a:t>d</a:t>
            </a:r>
            <a:r>
              <a:rPr lang="it-IT" sz="2000" dirty="0" smtClean="0"/>
              <a:t>egli avvenimenti in </a:t>
            </a:r>
            <a:r>
              <a:rPr lang="it-IT" sz="2000" dirty="0" smtClean="0">
                <a:solidFill>
                  <a:srgbClr val="0070C0"/>
                </a:solidFill>
              </a:rPr>
              <a:t>ordine cronologico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 smtClean="0"/>
              <a:t>Hanno stabilito un </a:t>
            </a:r>
            <a:r>
              <a:rPr lang="it-IT" sz="2000" dirty="0" smtClean="0">
                <a:solidFill>
                  <a:srgbClr val="FF0000"/>
                </a:solidFill>
              </a:rPr>
              <a:t>punto di riferimento</a:t>
            </a:r>
            <a:r>
              <a:rPr lang="it-IT" sz="2000" dirty="0" smtClean="0"/>
              <a:t> da cui cominciare a contare gli </a:t>
            </a:r>
          </a:p>
          <a:p>
            <a:pPr algn="just"/>
            <a:r>
              <a:rPr lang="it-IT" sz="2000" dirty="0"/>
              <a:t>a</a:t>
            </a:r>
            <a:r>
              <a:rPr lang="it-IT" sz="2000" dirty="0" smtClean="0"/>
              <a:t>nni. Come data di partenza c’è la </a:t>
            </a:r>
            <a:r>
              <a:rPr lang="it-IT" sz="2000" dirty="0" smtClean="0">
                <a:solidFill>
                  <a:srgbClr val="FF0000"/>
                </a:solidFill>
              </a:rPr>
              <a:t>nascita di Cristo</a:t>
            </a:r>
            <a:r>
              <a:rPr lang="it-IT" sz="2000" dirty="0" smtClean="0"/>
              <a:t> che corrisponde </a:t>
            </a:r>
            <a:r>
              <a:rPr lang="it-IT" sz="2000" dirty="0" smtClean="0">
                <a:solidFill>
                  <a:srgbClr val="FF0000"/>
                </a:solidFill>
              </a:rPr>
              <a:t>all’anno </a:t>
            </a:r>
          </a:p>
          <a:p>
            <a:pPr algn="just"/>
            <a:r>
              <a:rPr lang="it-IT" sz="2000" dirty="0">
                <a:solidFill>
                  <a:srgbClr val="FF0000"/>
                </a:solidFill>
              </a:rPr>
              <a:t>z</a:t>
            </a:r>
            <a:r>
              <a:rPr lang="it-IT" sz="2000" dirty="0" smtClean="0">
                <a:solidFill>
                  <a:srgbClr val="FF0000"/>
                </a:solidFill>
              </a:rPr>
              <a:t>ero</a:t>
            </a:r>
            <a:r>
              <a:rPr lang="it-IT" sz="2000" dirty="0" smtClean="0"/>
              <a:t>. Gli anni prima della nascita di Cristo si indicano con </a:t>
            </a:r>
            <a:r>
              <a:rPr lang="it-IT" sz="2000" dirty="0" smtClean="0">
                <a:solidFill>
                  <a:srgbClr val="FF0000"/>
                </a:solidFill>
              </a:rPr>
              <a:t>a.C.</a:t>
            </a:r>
            <a:r>
              <a:rPr lang="it-IT" sz="2000" dirty="0" smtClean="0"/>
              <a:t> quelli dopo con </a:t>
            </a:r>
            <a:r>
              <a:rPr lang="it-IT" sz="2000" dirty="0" smtClean="0">
                <a:solidFill>
                  <a:srgbClr val="FF0000"/>
                </a:solidFill>
              </a:rPr>
              <a:t>d.C.</a:t>
            </a:r>
            <a:r>
              <a:rPr lang="it-IT" sz="2000" dirty="0" smtClean="0"/>
              <a:t> La linea del tempo serve anche per rappresentare la </a:t>
            </a:r>
            <a:r>
              <a:rPr lang="it-IT" sz="2000" dirty="0" smtClean="0">
                <a:solidFill>
                  <a:srgbClr val="FF0000"/>
                </a:solidFill>
              </a:rPr>
              <a:t>DURATA</a:t>
            </a:r>
            <a:r>
              <a:rPr lang="it-IT" sz="2000" dirty="0" smtClean="0"/>
              <a:t>  di un avvenimento.</a:t>
            </a:r>
          </a:p>
          <a:p>
            <a:pPr algn="just"/>
            <a:r>
              <a:rPr lang="it-IT" sz="2000" dirty="0" smtClean="0"/>
              <a:t>Per studiare la durata degli eventi, gli studiosi usano particolari </a:t>
            </a:r>
            <a:r>
              <a:rPr lang="it-IT" sz="2000" dirty="0" smtClean="0">
                <a:solidFill>
                  <a:srgbClr val="FF0000"/>
                </a:solidFill>
              </a:rPr>
              <a:t>UNITA’ DI MISURA DEL TEMPO</a:t>
            </a:r>
            <a:r>
              <a:rPr lang="it-IT" sz="2000" dirty="0" smtClean="0"/>
              <a:t>: </a:t>
            </a:r>
          </a:p>
          <a:p>
            <a:pPr algn="just"/>
            <a:r>
              <a:rPr lang="it-IT" sz="2000" dirty="0" smtClean="0">
                <a:solidFill>
                  <a:srgbClr val="00B050"/>
                </a:solidFill>
              </a:rPr>
              <a:t>ANNO</a:t>
            </a:r>
            <a:r>
              <a:rPr lang="it-IT" sz="2000" dirty="0" smtClean="0"/>
              <a:t> = 365 GIORNI</a:t>
            </a:r>
          </a:p>
          <a:p>
            <a:pPr algn="just"/>
            <a:r>
              <a:rPr lang="it-IT" sz="2000" dirty="0" smtClean="0">
                <a:solidFill>
                  <a:srgbClr val="00B050"/>
                </a:solidFill>
              </a:rPr>
              <a:t>LUSTRO</a:t>
            </a:r>
            <a:r>
              <a:rPr lang="it-IT" sz="2000" dirty="0" smtClean="0"/>
              <a:t> = 5 ANNI</a:t>
            </a:r>
          </a:p>
          <a:p>
            <a:pPr algn="just"/>
            <a:r>
              <a:rPr lang="it-IT" sz="2000" dirty="0" smtClean="0">
                <a:solidFill>
                  <a:srgbClr val="00B050"/>
                </a:solidFill>
              </a:rPr>
              <a:t>DECENNIO</a:t>
            </a:r>
            <a:r>
              <a:rPr lang="it-IT" sz="2000" dirty="0" smtClean="0"/>
              <a:t> = 10 ANNI</a:t>
            </a:r>
          </a:p>
          <a:p>
            <a:pPr algn="just"/>
            <a:r>
              <a:rPr lang="it-IT" sz="2000" dirty="0" smtClean="0">
                <a:solidFill>
                  <a:srgbClr val="00B050"/>
                </a:solidFill>
              </a:rPr>
              <a:t>SECOLO</a:t>
            </a:r>
            <a:r>
              <a:rPr lang="it-IT" sz="2000" dirty="0" smtClean="0"/>
              <a:t> = 100 ANNI</a:t>
            </a:r>
          </a:p>
          <a:p>
            <a:pPr algn="just"/>
            <a:r>
              <a:rPr lang="it-IT" sz="2000" dirty="0" smtClean="0">
                <a:solidFill>
                  <a:srgbClr val="00B050"/>
                </a:solidFill>
              </a:rPr>
              <a:t>MILLENNIO</a:t>
            </a:r>
            <a:r>
              <a:rPr lang="it-IT" sz="2000" dirty="0" smtClean="0"/>
              <a:t> = 1000 ANNI</a:t>
            </a:r>
          </a:p>
          <a:p>
            <a:pPr algn="just"/>
            <a:r>
              <a:rPr lang="it-IT" sz="2000" dirty="0" smtClean="0">
                <a:solidFill>
                  <a:srgbClr val="00B050"/>
                </a:solidFill>
              </a:rPr>
              <a:t>ERA</a:t>
            </a:r>
            <a:r>
              <a:rPr lang="it-IT" sz="2000" dirty="0" smtClean="0"/>
              <a:t> = MILIONI DI ANNI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5813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29" y="718457"/>
            <a:ext cx="7877175" cy="27432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940526" y="3461657"/>
            <a:ext cx="8542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ORA TOCCA A TE!</a:t>
            </a:r>
          </a:p>
          <a:p>
            <a:endParaRPr lang="it-IT" sz="2400" dirty="0" smtClean="0"/>
          </a:p>
          <a:p>
            <a:r>
              <a:rPr lang="it-IT" sz="2000" dirty="0" smtClean="0"/>
              <a:t>Disegna la linea del tempo della tua vita con gli avvenimenti:</a:t>
            </a:r>
          </a:p>
          <a:p>
            <a:endParaRPr lang="it-IT" sz="2000" dirty="0" smtClean="0"/>
          </a:p>
          <a:p>
            <a:r>
              <a:rPr lang="it-IT" sz="2000" dirty="0" smtClean="0"/>
              <a:t>scuola dell’infanzia – 1° dentino  - regalo meraviglioso – scuola primaria</a:t>
            </a:r>
          </a:p>
        </p:txBody>
      </p:sp>
    </p:spTree>
    <p:extLst>
      <p:ext uri="{BB962C8B-B14F-4D97-AF65-F5344CB8AC3E}">
        <p14:creationId xmlns:p14="http://schemas.microsoft.com/office/powerpoint/2010/main" val="291935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30" y="1972018"/>
            <a:ext cx="5921701" cy="384980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734" y="1918369"/>
            <a:ext cx="5052460" cy="395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3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69" y="427096"/>
            <a:ext cx="5519811" cy="292830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470" y="771062"/>
            <a:ext cx="4946468" cy="25843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31" y="3834220"/>
            <a:ext cx="4787447" cy="288236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834220"/>
            <a:ext cx="4825218" cy="256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7" y="1659989"/>
            <a:ext cx="5575494" cy="438560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8" y="1659989"/>
            <a:ext cx="5134707" cy="438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87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185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IL … TEMPO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… TEMPO</dc:title>
  <dc:creator>concetta dipalma</dc:creator>
  <cp:lastModifiedBy>concetta dipalma</cp:lastModifiedBy>
  <cp:revision>11</cp:revision>
  <dcterms:created xsi:type="dcterms:W3CDTF">2020-11-26T17:53:39Z</dcterms:created>
  <dcterms:modified xsi:type="dcterms:W3CDTF">2020-11-26T19:00:42Z</dcterms:modified>
</cp:coreProperties>
</file>