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62C6C-7644-4AA4-8FC4-7C4D74A5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4EFCA9-7D8E-4E53-A419-E6EB0C08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571527-B9BC-4D59-9F80-D062AAC9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A26920-983C-4561-8A77-560A71CE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11C80-8BAD-427C-BC70-71062175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D204F-620D-42DC-A6D9-A934F6CC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5BA4BD-9B8F-40E0-B830-C375C90E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961B7-0CF1-450E-968A-348B6B3B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1209A5-13DA-4140-B721-C1D61EA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FF3E47-3603-4ECE-94E8-D8A7D8B8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9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C15348-1C4A-43E4-8BEC-9D0702A50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CBDA9F-9B3B-4505-BFBC-8A4CC1414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689A1-9714-48FE-A37D-7A94989D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69E68-0E1A-4653-83DF-0D119B68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428ACE-B851-41C2-B187-7108DCD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5CBF7-F693-46E3-8BD0-DA7D4685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9EE15-E30C-4408-8062-FB7CEB3F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721FF1-46D8-452E-B488-3E344F60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B061E-8534-476C-A4FD-0706C4F6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4BB93-5831-4790-BCA3-AE99A82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0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F98D5-D819-4001-B1F4-C2A0451A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FC7562-C481-4BC4-B62E-BE2DC5158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CE319-5FF6-40A5-809E-582CF9BE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8547B-84C5-4EA8-BB94-D7008987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C67270-527D-4AE6-8BD1-44167377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0D176-76A0-4F1F-A4C9-919F3164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324D1-9B4B-41CA-8091-E95BD92C5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B36FBE-7FCA-4E64-9390-BB3B32F9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D76673-EA14-443D-9930-E5B7A92E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0A1CB1-FDB9-4369-BEA8-20A1DFB6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44819B-FA59-483F-9559-2A3ED949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7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D5F2E-955E-4B9D-8420-A925215C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5C4BC8-4A08-4706-AC2B-E84C4FFA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9B05F2-A727-4CEA-AA08-CE7F54BA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38399B-6638-4009-A944-E94ED915F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3AD0ED-321B-4429-B61E-D1100C99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1B8DAC-8D1E-46C8-A91C-668E83E5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E251F9-6CF2-43BA-ADD7-7805F346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661E76-2F64-46EF-B436-124E14E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4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39628-9366-4D46-AC58-E7A3E6BF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45FBB3-2F9D-41DF-898A-C417F8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C8CB9B-25DA-44C4-8E8A-135C3D59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D0380-6DA4-4DCE-BA90-8D95FC2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0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C48DCD-B084-4758-9941-056D584A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60D07-1251-4C70-A5D1-E60EB01A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2682E9-79C6-4197-97BA-BC8370C3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4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E76F7-EBAE-466F-9111-9BF42E27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9E66C-D9D7-4197-B10A-853010A8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1EAE9B-DD7F-481E-90FA-E36C9457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233B41-20A7-4DE9-AC2A-D3B7F31E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333DA-384C-4D5A-A439-68DE0B38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59C426-6F61-447D-A37D-572D6D1B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9F764-84DD-4742-8FD8-B254FC94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1363B6-976F-4C70-A761-EB2FCF32B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916F4-0779-4BE4-B8DF-66A8E9041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4FD61-1E0A-4F62-8691-D4F670F8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93D3A2-38F0-40B6-9190-0EA6ECEB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70FA41-F63D-4031-BD4B-C99F3E9E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53C3FE-7A0B-4FC4-B180-6110423F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98C12-E708-4E89-9719-880DF7D2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3E2C20-941E-4F8F-AAAB-E576AA548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C6D04-FE0D-4B52-A3DB-D959C589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0F461-BBB6-4A6F-ACD4-E00C67009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colare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it.wikipedia.org/wiki/Conosciamoci_un_po'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s://mike191280.wordpress.com/2010/11/03/la-pioggia-il-ciclo-dell%E2%80%99acqua/" TargetMode="External"/><Relationship Id="rId12" Type="http://schemas.openxmlformats.org/officeDocument/2006/relationships/image" Target="../media/image6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hyperlink" Target="http://www.itenovas.com/in-sardegna/1487-fulmini-in-diretta-sardegna-record.html" TargetMode="External"/><Relationship Id="rId5" Type="http://schemas.openxmlformats.org/officeDocument/2006/relationships/hyperlink" Target="https://it.wikipedia.org/wiki/Eruzione_vulcanica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lagiraffa.wordpress.com/2015/03/28/giraffa-e-il-bosco-incantato-delle-sette-cascate-xi-puntata-la-cascata-dellarcobaleno/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FF02A3-5FEA-43A0-856D-F9E89E51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0977" cy="1064871"/>
          </a:xfrm>
          <a:solidFill>
            <a:srgbClr val="00B0F0"/>
          </a:solidFill>
        </p:spPr>
        <p:txBody>
          <a:bodyPr/>
          <a:lstStyle/>
          <a:p>
            <a:r>
              <a:rPr lang="it-IT" dirty="0"/>
              <a:t>L’UOMO ALLA RICERCA DI DIO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047476-A82D-43ED-BD09-61316EDE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65" y="1145895"/>
            <a:ext cx="12015704" cy="54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F702CFE-63F5-4C11-BD8C-A22B8769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50" y="457200"/>
            <a:ext cx="3932237" cy="1600200"/>
          </a:xfrm>
          <a:solidFill>
            <a:srgbClr val="FFFF00"/>
          </a:solidFill>
        </p:spPr>
        <p:txBody>
          <a:bodyPr/>
          <a:lstStyle/>
          <a:p>
            <a:r>
              <a:rPr lang="it-IT" dirty="0"/>
              <a:t>LA NASCITA DEL SENTIMENTO RELIGIOSO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AE2675C-651E-4899-942E-E67DA1C6A0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3" r="5463"/>
          <a:stretch>
            <a:fillRect/>
          </a:stretch>
        </p:blipFill>
        <p:spPr>
          <a:xfrm>
            <a:off x="8079732" y="3607685"/>
            <a:ext cx="4116360" cy="3250315"/>
          </a:xfr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88A4993-60BD-4D01-8499-807F72797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46" y="2500312"/>
            <a:ext cx="3932237" cy="39004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2400" dirty="0"/>
              <a:t> I primi uomini che sono comparsi sulla Terra rimanevano affascinati da fenomeni naturali come la pioggia o il tramonto. A volte però ne erano spaventati perché alcuni di essi, come fulmini, i terremoti e le eruzioni vulcaniche potevano avere conseguenze devastanti.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FBD6DD-0D82-4C65-9C83-541B28B03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79733" y="132490"/>
            <a:ext cx="3932237" cy="224924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4B4921-2E9A-4785-9A2D-AD9DF8FDA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07206" y="4473312"/>
            <a:ext cx="3472526" cy="236598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6C07960-8A07-4483-8C1E-937C2E15FE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57750" y="132490"/>
            <a:ext cx="2971439" cy="219767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93871D3-B8D8-4B31-ACE4-6988871F86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857750" y="2356495"/>
            <a:ext cx="2753666" cy="206524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665DB5F-FBC0-4DFB-BE36-9F93A86D2687}"/>
              </a:ext>
            </a:extLst>
          </p:cNvPr>
          <p:cNvSpPr txBox="1"/>
          <p:nvPr/>
        </p:nvSpPr>
        <p:spPr>
          <a:xfrm flipH="1">
            <a:off x="8293020" y="2407356"/>
            <a:ext cx="23380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ESISTE ALLORA UN ESSERE SUPERIORE CHE SA FARE QUELLO CHE IO NON SO FARE!</a:t>
            </a:r>
          </a:p>
        </p:txBody>
      </p:sp>
      <p:pic>
        <p:nvPicPr>
          <p:cNvPr id="2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79F8AC8-2F69-48AD-9F05-5ECE3DD66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56345" y="1364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D2099-C6F0-4C38-9128-E4565CF60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11863" cy="107315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IL SENTIMENTO RELIGIOSO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643304-C76C-4494-82E9-A34FE1C4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93" y="764451"/>
            <a:ext cx="5644586" cy="10190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TRACCE DI VITA RELIGIOSA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Fin dalla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Preistoria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, gli uomini hanno lasciato una serie di indizi che dimostrano come loro, già a quel tempo, avevano sviluppato dei sentimenti religiosi.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IDEA DELL’ALDILÀ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L’uomo della valle di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Neander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, in Germania, è il primo essere umano a seppellire i propri morti. Ciò significa che non si preoccupava solo di sopravvivere, ma pensava anche a una vita dopo la morte. Il defunto, infatti, veniva messo in posizione fetale, come il bambino nella pancia della mamma, sopra un letto di fiori.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RITI SACRI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Altri uomini ci hanno lasciato dei dipinti di animali e di scene di caccia nei punti più segreti delle grotte. Si ipotizza che queste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pitture o incisioni rupestri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servissero per fare dei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riti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sacri in cui venivano spiegati ai più giovani i segreti della caccia, o per augurarsi che nessun cacciatore morisse.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</a:b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       </a:t>
            </a:r>
            <a:r>
              <a:rPr kumimoji="0" lang="it-IT" altLang="it-IT" sz="24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B27DAC-AB55-499A-8C7E-908BB8E4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117985"/>
            <a:ext cx="3673033" cy="35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91A050B-7CAB-4318-ABA5-10C236BE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8" y="4710390"/>
            <a:ext cx="3476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77F31C-8715-47E9-BC66-F67EC37737AB}"/>
              </a:ext>
            </a:extLst>
          </p:cNvPr>
          <p:cNvSpPr txBox="1"/>
          <p:nvPr/>
        </p:nvSpPr>
        <p:spPr>
          <a:xfrm>
            <a:off x="3923817" y="5479198"/>
            <a:ext cx="23265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Altamira, Sala dei bisonti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4309909-FD20-453C-B55F-09F1BE007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6683" y="1665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1439763-BF22-46FE-9F02-0A64AEB6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" y="754220"/>
            <a:ext cx="3705225" cy="23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84849-72DA-491E-A542-E9A4D878A429}"/>
              </a:ext>
            </a:extLst>
          </p:cNvPr>
          <p:cNvSpPr txBox="1"/>
          <p:nvPr/>
        </p:nvSpPr>
        <p:spPr>
          <a:xfrm>
            <a:off x="5611464" y="399518"/>
            <a:ext cx="4018844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PRIME FORME DI PREGHIERA</a:t>
            </a:r>
            <a:endParaRPr lang="it-IT" b="0" i="0" dirty="0">
              <a:solidFill>
                <a:srgbClr val="343434"/>
              </a:solidFill>
              <a:effectLst/>
              <a:latin typeface="leggimiRegular"/>
            </a:endParaRP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Incisioni stilizzate di figure umane con gambe e braccia divaricate e rivolte verso il cielo sono state trovate nella terra dei Camuni, un antico popolo vissuto in una valle a Nord di Brescia. Gli studiosi ritengono che queste incisioni, che rappresentano uomini in preghiera, fossero un dono per gli dei, in modo da assicurarsi la loro benevolenza e protezione.</a:t>
            </a:r>
          </a:p>
          <a:p>
            <a:pPr algn="l"/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LUOGHI SACRI</a:t>
            </a:r>
            <a:endParaRPr lang="it-IT" b="0" i="0" dirty="0">
              <a:solidFill>
                <a:srgbClr val="343434"/>
              </a:solidFill>
              <a:effectLst/>
              <a:latin typeface="leggimiRegular"/>
            </a:endParaRP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I megaliti sono dei grandi monumenti di pietra, usati come tombe o veri e propri luoghi sacri. I primi esempi sono i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menhir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enormi pietre conficcate nel terreno verticalmente. I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dolmen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 invece sono formati da più menhir coperti da una lastra orizzontale, mentre il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cromlech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è costituito da una serie di pietre di varia grandezza disposte circolarmente.</a:t>
            </a:r>
          </a:p>
          <a:p>
            <a:br>
              <a:rPr lang="it-IT" dirty="0"/>
            </a:br>
            <a:endParaRPr lang="it-IT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62F9518-1FD2-4DB6-9C19-75C3903E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3769671"/>
            <a:ext cx="38195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E84DE-4DC1-4B84-A76D-A2AE3C634697}"/>
              </a:ext>
            </a:extLst>
          </p:cNvPr>
          <p:cNvSpPr txBox="1"/>
          <p:nvPr/>
        </p:nvSpPr>
        <p:spPr>
          <a:xfrm>
            <a:off x="544672" y="3203287"/>
            <a:ext cx="347240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Gli oranti della Val Camonica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A5408A-15A7-423B-BD1A-62C619DEDB6A}"/>
              </a:ext>
            </a:extLst>
          </p:cNvPr>
          <p:cNvSpPr txBox="1"/>
          <p:nvPr/>
        </p:nvSpPr>
        <p:spPr>
          <a:xfrm>
            <a:off x="950594" y="6051799"/>
            <a:ext cx="29615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Stonehenge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A407F7-25F2-44D7-99CC-9EB52B615BD3}"/>
              </a:ext>
            </a:extLst>
          </p:cNvPr>
          <p:cNvSpPr txBox="1"/>
          <p:nvPr/>
        </p:nvSpPr>
        <p:spPr>
          <a:xfrm>
            <a:off x="428263" y="214852"/>
            <a:ext cx="4018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PRIME FORME DI PREGHIERA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3EA2CC1-FA12-4980-92E7-27B6E5BF7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9471" y="1758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0DA1A1-EF51-434D-BDEE-C0B5D93B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85" y="428263"/>
            <a:ext cx="10815015" cy="1226918"/>
          </a:xfrm>
          <a:solidFill>
            <a:srgbClr val="00B0F0"/>
          </a:solidFill>
        </p:spPr>
        <p:txBody>
          <a:bodyPr/>
          <a:lstStyle/>
          <a:p>
            <a:r>
              <a:rPr lang="it-IT" dirty="0"/>
              <a:t>ATTIVITA’: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5668A9-BC13-4EB0-828A-5EE47281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5181"/>
            <a:ext cx="10515600" cy="4503918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Rispondi alle seguenti domande sul quaderno:</a:t>
            </a:r>
          </a:p>
          <a:p>
            <a:r>
              <a:rPr lang="it-IT" sz="2800" dirty="0">
                <a:solidFill>
                  <a:schemeClr val="tx1"/>
                </a:solidFill>
              </a:rPr>
              <a:t>1)Gli uomini primitivi da che cosa rimanevano affascinati?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2)Da che cosa erano spaventati?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3)Perché la sepoltura dei morti è definita il primo sentimento religioso dell’ umanità?</a:t>
            </a:r>
          </a:p>
          <a:p>
            <a:r>
              <a:rPr lang="it-IT" sz="2800" dirty="0">
                <a:solidFill>
                  <a:schemeClr val="tx1"/>
                </a:solidFill>
              </a:rPr>
              <a:t>4)Cosa sono le pitture rupestri?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- OSSERVA  L’ IMMAGINE DEGLI ORANTI DELLA VAL CAMONICA E PROVA A DISEGNARE GLI ANTICHI UOMINI IN PREGHIERA .</a:t>
            </a:r>
          </a:p>
        </p:txBody>
      </p:sp>
    </p:spTree>
    <p:extLst>
      <p:ext uri="{BB962C8B-B14F-4D97-AF65-F5344CB8AC3E}">
        <p14:creationId xmlns:p14="http://schemas.microsoft.com/office/powerpoint/2010/main" val="189909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457</Words>
  <Application>Microsoft Office PowerPoint</Application>
  <PresentationFormat>Widescreen</PresentationFormat>
  <Paragraphs>29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leggimiRegular</vt:lpstr>
      <vt:lpstr>Tema di Office</vt:lpstr>
      <vt:lpstr>L’UOMO ALLA RICERCA DI DIO</vt:lpstr>
      <vt:lpstr>LA NASCITA DEL SENTIMENTO RELIGIOSO</vt:lpstr>
      <vt:lpstr>IL SENTIMENTO RELIGIOSO</vt:lpstr>
      <vt:lpstr>Presentazione standard di PowerPoint</vt:lpstr>
      <vt:lpstr>ATTIVITA’: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Raffaella Castiello</cp:lastModifiedBy>
  <cp:revision>15</cp:revision>
  <dcterms:created xsi:type="dcterms:W3CDTF">2020-11-04T21:58:00Z</dcterms:created>
  <dcterms:modified xsi:type="dcterms:W3CDTF">2020-11-05T19:15:03Z</dcterms:modified>
</cp:coreProperties>
</file>