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DCDB-0695-4F7F-82CB-E7DB4C34E2FF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7DEC-EB0A-4A1E-A8CF-C5A68C7B77A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tente\Downloads\20201104_220308.m4a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tente\Downloads\20201104_214704.m4a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tente\Downloads\20201104_215158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tente\Downloads\20201104_213203.m4a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tente\Downloads\20201104_213830.m4a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tente\Downloads\20201104_214247.m4a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1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Utente\Downloads\20201104_215519.m4a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Utente\Downloads\20201104_214446.m4a" TargetMode="Externa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it-IT" dirty="0" smtClean="0"/>
              <a:t>QUANTI NOMI!</a:t>
            </a:r>
            <a:endParaRPr lang="it-IT" dirty="0"/>
          </a:p>
        </p:txBody>
      </p:sp>
      <p:pic>
        <p:nvPicPr>
          <p:cNvPr id="4" name="Segnaposto contenuto 3" descr="animali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4348" y="2071678"/>
            <a:ext cx="2181230" cy="1956600"/>
          </a:xfrm>
          <a:scene3d>
            <a:camera prst="isometricOffAxis1Right"/>
            <a:lightRig rig="threePt" dir="t"/>
          </a:scene3d>
          <a:sp3d>
            <a:bevelT w="114300" prst="artDeco"/>
          </a:sp3d>
        </p:spPr>
      </p:pic>
      <p:pic>
        <p:nvPicPr>
          <p:cNvPr id="5" name="Immagine 4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928802"/>
            <a:ext cx="1714512" cy="1428760"/>
          </a:xfrm>
          <a:prstGeom prst="rect">
            <a:avLst/>
          </a:prstGeom>
          <a:scene3d>
            <a:camera prst="perspectiveContrastingLeftFacing"/>
            <a:lightRig rig="threePt" dir="t"/>
          </a:scene3d>
          <a:sp3d>
            <a:bevelT w="114300" prst="artDeco"/>
          </a:sp3d>
        </p:spPr>
      </p:pic>
      <p:pic>
        <p:nvPicPr>
          <p:cNvPr id="6" name="Immagine 5" descr="NOMI DI PERSONA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3714752"/>
            <a:ext cx="2614618" cy="1798638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14300" prst="artDeco"/>
          </a:sp3d>
        </p:spPr>
      </p:pic>
      <p:pic>
        <p:nvPicPr>
          <p:cNvPr id="7" name="20201104_22030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072462" y="92867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8143932" cy="1571636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it-IT" dirty="0" smtClean="0"/>
              <a:t>IL NOME</a:t>
            </a:r>
            <a:br>
              <a:rPr lang="it-IT" dirty="0" smtClean="0"/>
            </a:br>
            <a:r>
              <a:rPr lang="it-IT" dirty="0" smtClean="0"/>
              <a:t>è una parola con cui si indicano: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7929618" cy="4114832"/>
          </a:xfrm>
          <a:ln>
            <a:noFill/>
          </a:ln>
          <a:effectLst/>
        </p:spPr>
        <p:txBody>
          <a:bodyPr>
            <a:normAutofit/>
          </a:bodyPr>
          <a:lstStyle/>
          <a:p>
            <a:pPr algn="l"/>
            <a:r>
              <a:rPr lang="it-IT" dirty="0" smtClean="0"/>
              <a:t> </a:t>
            </a:r>
          </a:p>
          <a:p>
            <a:pPr algn="l"/>
            <a:r>
              <a:rPr lang="it-IT" dirty="0" smtClean="0"/>
              <a:t>  </a:t>
            </a:r>
            <a:r>
              <a:rPr lang="it-IT" b="1" dirty="0" smtClean="0">
                <a:solidFill>
                  <a:srgbClr val="FF0000"/>
                </a:solidFill>
              </a:rPr>
              <a:t>persone</a:t>
            </a:r>
            <a:r>
              <a:rPr lang="it-IT" dirty="0" smtClean="0"/>
              <a:t>                 </a:t>
            </a:r>
            <a:r>
              <a:rPr lang="it-IT" b="1" dirty="0" smtClean="0">
                <a:solidFill>
                  <a:schemeClr val="accent1"/>
                </a:solidFill>
              </a:rPr>
              <a:t>animali</a:t>
            </a:r>
            <a:r>
              <a:rPr lang="it-IT" dirty="0" smtClean="0"/>
              <a:t>                    </a:t>
            </a:r>
            <a:r>
              <a:rPr lang="it-IT" b="1" dirty="0" smtClean="0">
                <a:solidFill>
                  <a:srgbClr val="FFC000"/>
                </a:solidFill>
              </a:rPr>
              <a:t>cose</a:t>
            </a:r>
            <a:endParaRPr lang="it-IT" b="1" dirty="0">
              <a:solidFill>
                <a:srgbClr val="FFC000"/>
              </a:solidFill>
            </a:endParaRPr>
          </a:p>
          <a:p>
            <a:pPr algn="l"/>
            <a:endParaRPr lang="it-IT" dirty="0" smtClean="0"/>
          </a:p>
        </p:txBody>
      </p:sp>
      <p:sp>
        <p:nvSpPr>
          <p:cNvPr id="7" name="Ovale 6"/>
          <p:cNvSpPr/>
          <p:nvPr/>
        </p:nvSpPr>
        <p:spPr>
          <a:xfrm>
            <a:off x="1357290" y="2214554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Triangolo isoscele 7"/>
          <p:cNvSpPr/>
          <p:nvPr/>
        </p:nvSpPr>
        <p:spPr>
          <a:xfrm>
            <a:off x="7000892" y="2214554"/>
            <a:ext cx="785818" cy="571504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429124" y="2143116"/>
            <a:ext cx="571504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 descr="disegno-zaino-da-colora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357562"/>
            <a:ext cx="1928826" cy="3143272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2" name="Immagine 11" descr="gat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3357562"/>
            <a:ext cx="1857388" cy="321471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3" name="Immagine 12" descr="bambin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3357562"/>
            <a:ext cx="2143140" cy="328614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4" name="20201104_21470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7786710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011222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it-IT" dirty="0" smtClean="0"/>
              <a:t>TUTTI I NOMI AL PROPRIO POSTO. Nome </a:t>
            </a:r>
            <a:r>
              <a:rPr lang="it-IT" dirty="0" err="1" smtClean="0"/>
              <a:t>di…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857356" y="1428736"/>
            <a:ext cx="5214974" cy="4572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3643306" y="1714488"/>
            <a:ext cx="1714512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persone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5000628" y="3357562"/>
            <a:ext cx="1571636" cy="15716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FFC000"/>
              </a:solidFill>
            </a:endParaRPr>
          </a:p>
          <a:p>
            <a:pPr algn="ctr"/>
            <a:r>
              <a:rPr lang="it-IT" b="1" dirty="0" smtClean="0">
                <a:solidFill>
                  <a:srgbClr val="FFC000"/>
                </a:solidFill>
              </a:rPr>
              <a:t>cose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2357422" y="3571876"/>
            <a:ext cx="1714512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animali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4143372" y="1857364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57488" y="3786190"/>
            <a:ext cx="571504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riangolo isoscele 12"/>
          <p:cNvSpPr/>
          <p:nvPr/>
        </p:nvSpPr>
        <p:spPr>
          <a:xfrm>
            <a:off x="5429256" y="3571876"/>
            <a:ext cx="785818" cy="571504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C000"/>
              </a:solidFill>
            </a:endParaRPr>
          </a:p>
        </p:txBody>
      </p:sp>
      <p:pic>
        <p:nvPicPr>
          <p:cNvPr id="16" name="20201104_215158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11222"/>
          </a:xfrm>
          <a:solidFill>
            <a:schemeClr val="bg2"/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it-IT" dirty="0" smtClean="0"/>
              <a:t>Nomi di </a:t>
            </a:r>
            <a:r>
              <a:rPr lang="it-IT" b="1" dirty="0" smtClean="0">
                <a:solidFill>
                  <a:srgbClr val="FF0000"/>
                </a:solidFill>
              </a:rPr>
              <a:t>persona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6858016" y="357166"/>
            <a:ext cx="642942" cy="64294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9" name="Segnaposto contenuto 8" descr="NOMI DI PERSONA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357298"/>
            <a:ext cx="8358246" cy="4929222"/>
          </a:xfrm>
          <a:ln>
            <a:solidFill>
              <a:schemeClr val="tx1"/>
            </a:solidFill>
          </a:ln>
        </p:spPr>
      </p:pic>
      <p:pic>
        <p:nvPicPr>
          <p:cNvPr id="10" name="Immagine 9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14290"/>
            <a:ext cx="1295400" cy="92869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</p:pic>
      <p:pic>
        <p:nvPicPr>
          <p:cNvPr id="12" name="20201104_21320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29586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it-IT" dirty="0" smtClean="0"/>
              <a:t>Nomi di </a:t>
            </a:r>
            <a:r>
              <a:rPr lang="it-IT" b="1" dirty="0" smtClean="0">
                <a:solidFill>
                  <a:schemeClr val="accent1"/>
                </a:solidFill>
              </a:rPr>
              <a:t>animali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072330" y="714356"/>
            <a:ext cx="571504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Segnaposto contenuto 6" descr="animali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643050"/>
            <a:ext cx="8072494" cy="4757758"/>
          </a:xfr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8" name="Immagine 7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57166"/>
            <a:ext cx="1295400" cy="92869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</p:pic>
      <p:pic>
        <p:nvPicPr>
          <p:cNvPr id="10" name="20201104_213830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143900" y="8572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it-IT" dirty="0" smtClean="0"/>
              <a:t>Nomi di </a:t>
            </a:r>
            <a:r>
              <a:rPr lang="it-IT" b="1" dirty="0" smtClean="0">
                <a:solidFill>
                  <a:srgbClr val="FFC000"/>
                </a:solidFill>
              </a:rPr>
              <a:t>cose</a:t>
            </a:r>
            <a:endParaRPr lang="it-IT" b="1" dirty="0">
              <a:solidFill>
                <a:srgbClr val="FFC000"/>
              </a:solidFill>
            </a:endParaRPr>
          </a:p>
        </p:txBody>
      </p:sp>
      <p:pic>
        <p:nvPicPr>
          <p:cNvPr id="7" name="Segnaposto contenuto 6" descr="house2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571612"/>
            <a:ext cx="8258204" cy="2091271"/>
          </a:xfrm>
          <a:ln>
            <a:solidFill>
              <a:schemeClr val="tx1"/>
            </a:solidFill>
          </a:ln>
        </p:spPr>
      </p:pic>
      <p:sp>
        <p:nvSpPr>
          <p:cNvPr id="6" name="Triangolo isoscele 5"/>
          <p:cNvSpPr/>
          <p:nvPr/>
        </p:nvSpPr>
        <p:spPr>
          <a:xfrm>
            <a:off x="6786578" y="500042"/>
            <a:ext cx="785818" cy="571504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C000"/>
              </a:solidFill>
            </a:endParaRPr>
          </a:p>
        </p:txBody>
      </p:sp>
      <p:pic>
        <p:nvPicPr>
          <p:cNvPr id="8" name="Immagine 7" descr="house2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929066"/>
            <a:ext cx="8286808" cy="248682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magine 8" descr="download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357166"/>
            <a:ext cx="1295400" cy="92869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</p:pic>
      <p:pic>
        <p:nvPicPr>
          <p:cNvPr id="10" name="20201104_21424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7858148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NOMI DI PERSONA (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714356"/>
            <a:ext cx="2286016" cy="3000396"/>
          </a:xfr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Freccia in giù 5"/>
          <p:cNvSpPr/>
          <p:nvPr/>
        </p:nvSpPr>
        <p:spPr>
          <a:xfrm>
            <a:off x="1571604" y="4000504"/>
            <a:ext cx="428628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7143768" y="4000504"/>
            <a:ext cx="428628" cy="35719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animali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642918"/>
            <a:ext cx="2643206" cy="3000397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1" name="Segnaposto testo 10"/>
          <p:cNvSpPr>
            <a:spLocks noGrp="1"/>
          </p:cNvSpPr>
          <p:nvPr>
            <p:ph type="body" sz="half" idx="2"/>
          </p:nvPr>
        </p:nvSpPr>
        <p:spPr>
          <a:xfrm>
            <a:off x="4286248" y="4000504"/>
            <a:ext cx="357189" cy="357189"/>
          </a:xfrm>
          <a:prstGeom prst="downArrow">
            <a:avLst>
              <a:gd name="adj1" fmla="val 50000"/>
              <a:gd name="adj2" fmla="val 45472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4214810" y="214290"/>
            <a:ext cx="571504" cy="3571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riangolo isoscele 13"/>
          <p:cNvSpPr/>
          <p:nvPr/>
        </p:nvSpPr>
        <p:spPr>
          <a:xfrm>
            <a:off x="7429520" y="142852"/>
            <a:ext cx="785818" cy="500066"/>
          </a:xfrm>
          <a:prstGeom prst="triangle">
            <a:avLst/>
          </a:prstGeo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1142976" y="142852"/>
            <a:ext cx="642942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6" name="Immagine 15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642918"/>
            <a:ext cx="2428892" cy="2928958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7" name="Ovale 16"/>
          <p:cNvSpPr/>
          <p:nvPr/>
        </p:nvSpPr>
        <p:spPr>
          <a:xfrm>
            <a:off x="571472" y="4643446"/>
            <a:ext cx="1857388" cy="17859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PPR</a:t>
            </a:r>
            <a:endParaRPr lang="it-IT" dirty="0"/>
          </a:p>
        </p:txBody>
      </p:sp>
      <p:sp>
        <p:nvSpPr>
          <p:cNvPr id="18" name="Ovale 17"/>
          <p:cNvSpPr/>
          <p:nvPr/>
        </p:nvSpPr>
        <p:spPr>
          <a:xfrm>
            <a:off x="3500430" y="4714884"/>
            <a:ext cx="1857388" cy="1785950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AA</a:t>
            </a:r>
            <a:endParaRPr lang="it-IT" dirty="0"/>
          </a:p>
        </p:txBody>
      </p:sp>
      <p:sp>
        <p:nvSpPr>
          <p:cNvPr id="19" name="Ovale 18"/>
          <p:cNvSpPr/>
          <p:nvPr/>
        </p:nvSpPr>
        <p:spPr>
          <a:xfrm>
            <a:off x="6572264" y="4572008"/>
            <a:ext cx="1857388" cy="178595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COSRA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000100" y="5214950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PERSONE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929058" y="5357826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1"/>
                </a:solidFill>
              </a:rPr>
              <a:t>ANIMALI</a:t>
            </a:r>
            <a:endParaRPr lang="it-IT" sz="2000" b="1" dirty="0">
              <a:solidFill>
                <a:schemeClr val="accent1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929454" y="535782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000"/>
                </a:solidFill>
              </a:rPr>
              <a:t>COSE</a:t>
            </a:r>
            <a:endParaRPr lang="it-IT" sz="2000" b="1" dirty="0">
              <a:solidFill>
                <a:srgbClr val="FFC000"/>
              </a:solidFill>
            </a:endParaRPr>
          </a:p>
        </p:txBody>
      </p:sp>
      <p:pic>
        <p:nvPicPr>
          <p:cNvPr id="26" name="20201104_215519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01090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it-IT" sz="3200" dirty="0" smtClean="0"/>
              <a:t>          SCRIVI E DISEGNA AL POSTO GIUSTO IL NOME</a:t>
            </a:r>
            <a:endParaRPr lang="it-IT" sz="3200" dirty="0"/>
          </a:p>
        </p:txBody>
      </p:sp>
      <p:pic>
        <p:nvPicPr>
          <p:cNvPr id="11" name="Immagine 10" descr="bambi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857232"/>
            <a:ext cx="1428760" cy="121444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2" name="Immagine 11" descr="gat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857232"/>
            <a:ext cx="1214446" cy="1214446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3" name="Immagine 12" descr="disegno-zaino-da-colora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1000108"/>
            <a:ext cx="928694" cy="1000132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14" name="Rettangolo 13"/>
          <p:cNvSpPr/>
          <p:nvPr/>
        </p:nvSpPr>
        <p:spPr>
          <a:xfrm>
            <a:off x="357158" y="3357562"/>
            <a:ext cx="2286016" cy="27860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3428992" y="3357562"/>
            <a:ext cx="2214578" cy="2857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286512" y="3286124"/>
            <a:ext cx="2357454" cy="292895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357158" y="292893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NOME </a:t>
            </a:r>
            <a:r>
              <a:rPr lang="it-IT" dirty="0" err="1" smtClean="0"/>
              <a:t>DI</a:t>
            </a:r>
            <a:r>
              <a:rPr lang="it-IT" dirty="0" smtClean="0"/>
              <a:t> PERSONA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 rot="10800000" flipV="1">
            <a:off x="3500430" y="2941076"/>
            <a:ext cx="2068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NOME </a:t>
            </a:r>
            <a:r>
              <a:rPr lang="it-IT" dirty="0" err="1" smtClean="0"/>
              <a:t>DI</a:t>
            </a:r>
            <a:r>
              <a:rPr lang="it-IT" dirty="0" smtClean="0"/>
              <a:t> ANIMALE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428992" y="6357958"/>
            <a:ext cx="2214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err="1" smtClean="0"/>
              <a:t>--------------------------</a:t>
            </a:r>
            <a:endParaRPr lang="it-IT" dirty="0"/>
          </a:p>
        </p:txBody>
      </p:sp>
      <p:sp>
        <p:nvSpPr>
          <p:cNvPr id="23" name="Triangolo isoscele 22"/>
          <p:cNvSpPr/>
          <p:nvPr/>
        </p:nvSpPr>
        <p:spPr>
          <a:xfrm>
            <a:off x="7143768" y="2071678"/>
            <a:ext cx="500066" cy="500066"/>
          </a:xfrm>
          <a:prstGeom prst="triangle">
            <a:avLst>
              <a:gd name="adj" fmla="val 51725"/>
            </a:avLst>
          </a:prstGeo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6357950" y="285749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NOME </a:t>
            </a:r>
            <a:r>
              <a:rPr lang="it-IT" dirty="0" err="1" smtClean="0"/>
              <a:t>DI</a:t>
            </a:r>
            <a:r>
              <a:rPr lang="it-IT" dirty="0" smtClean="0"/>
              <a:t> COSA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429388" y="6357958"/>
            <a:ext cx="2214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err="1" smtClean="0"/>
              <a:t>--------------------------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57158" y="6357958"/>
            <a:ext cx="2214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err="1" smtClean="0"/>
              <a:t>--------------------------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4429124" y="2143116"/>
            <a:ext cx="571504" cy="3571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1285852" y="2143116"/>
            <a:ext cx="500066" cy="4286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9" name="Immagine 28" descr="download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5" y="142852"/>
            <a:ext cx="1214446" cy="642942"/>
          </a:xfrm>
          <a:prstGeom prst="rect">
            <a:avLst/>
          </a:prstGeom>
        </p:spPr>
      </p:pic>
      <p:pic>
        <p:nvPicPr>
          <p:cNvPr id="30" name="20201104_21444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572528" y="12858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59</Words>
  <Application>Microsoft Office PowerPoint</Application>
  <PresentationFormat>Presentazione su schermo (4:3)</PresentationFormat>
  <Paragraphs>25</Paragraphs>
  <Slides>8</Slides>
  <Notes>0</Notes>
  <HiddenSlides>0</HiddenSlides>
  <MMClips>8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QUANTI NOMI!</vt:lpstr>
      <vt:lpstr>IL NOME è una parola con cui si indicano:</vt:lpstr>
      <vt:lpstr>TUTTI I NOMI AL PROPRIO POSTO. Nome di…</vt:lpstr>
      <vt:lpstr>Nomi di persona</vt:lpstr>
      <vt:lpstr>Nomi di animali</vt:lpstr>
      <vt:lpstr>Nomi di cose</vt:lpstr>
      <vt:lpstr>Diapositiva 7</vt:lpstr>
      <vt:lpstr>          SCRIVI E DISEGNA AL POSTO GIUSTO IL NOME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NOME è una parola con cui si indicano:</dc:title>
  <dc:creator>Utente</dc:creator>
  <cp:lastModifiedBy>Utente</cp:lastModifiedBy>
  <cp:revision>37</cp:revision>
  <dcterms:created xsi:type="dcterms:W3CDTF">2020-11-04T16:56:38Z</dcterms:created>
  <dcterms:modified xsi:type="dcterms:W3CDTF">2020-11-04T21:05:11Z</dcterms:modified>
</cp:coreProperties>
</file>