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hyperlink" Target="https://web.whatsapp.com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1012" y="673768"/>
            <a:ext cx="8689976" cy="2509213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IL metodo scientifico sperimentale</a:t>
            </a:r>
            <a:br>
              <a:rPr lang="it-IT" dirty="0"/>
            </a:br>
            <a:br>
              <a:rPr lang="it-IT" dirty="0"/>
            </a:b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572986"/>
            <a:ext cx="4611189" cy="1744980"/>
          </a:xfrm>
        </p:spPr>
        <p:txBody>
          <a:bodyPr>
            <a:noAutofit/>
          </a:bodyPr>
          <a:lstStyle/>
          <a:p>
            <a:r>
              <a:rPr lang="it-IT" sz="2400" dirty="0"/>
              <a:t>Docente: </a:t>
            </a:r>
            <a:r>
              <a:rPr lang="it-IT" sz="2400" dirty="0" err="1"/>
              <a:t>giovanzanti</a:t>
            </a:r>
            <a:r>
              <a:rPr lang="it-IT" sz="2400" dirty="0"/>
              <a:t>  patrizia  scienze e tecnologia</a:t>
            </a:r>
          </a:p>
          <a:p>
            <a:r>
              <a:rPr lang="it-IT" sz="2400" dirty="0"/>
              <a:t>Classi 4 c – 4 d   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103120"/>
            <a:ext cx="8077200" cy="4813663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3987" y="963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097" y="0"/>
            <a:ext cx="6964718" cy="685800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041" y="2007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85072" y="651333"/>
            <a:ext cx="6681777" cy="50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 del metodo scientifico</a:t>
            </a:r>
          </a:p>
        </p:txBody>
      </p:sp>
      <p:pic>
        <p:nvPicPr>
          <p:cNvPr id="9" name="Il metodo scientifico hd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1175" y="2366963"/>
            <a:ext cx="6088063" cy="3424237"/>
          </a:xfr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3396" y="950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858" y="0"/>
            <a:ext cx="7403154" cy="685799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 dirty="0">
              <a:hlinkClick r:id="rId5" tooltip="Scarica “CamScanner 11-02-2020 22.09.57.pdf”"/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1856" cy="6857999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737" y="1953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89</TotalTime>
  <Words>25</Words>
  <Application>Microsoft Office PowerPoint</Application>
  <PresentationFormat>Widescreen</PresentationFormat>
  <Paragraphs>4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Tw Cen MT</vt:lpstr>
      <vt:lpstr>Goccia</vt:lpstr>
      <vt:lpstr> IL metodo scientifico sperimentale   </vt:lpstr>
      <vt:lpstr>Presentazione standard di PowerPoint</vt:lpstr>
      <vt:lpstr>Presentazione standard di PowerPoint</vt:lpstr>
      <vt:lpstr>Video del metodo scientifico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metodo scientifico sperimentale</dc:title>
  <dc:creator>Microsoft</dc:creator>
  <cp:lastModifiedBy>Raffaella Castiello</cp:lastModifiedBy>
  <cp:revision>12</cp:revision>
  <dcterms:created xsi:type="dcterms:W3CDTF">2020-11-02T20:26:28Z</dcterms:created>
  <dcterms:modified xsi:type="dcterms:W3CDTF">2020-11-03T07:10:44Z</dcterms:modified>
</cp:coreProperties>
</file>