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0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1OuJ1rXG_M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LA RELIGIOSITA’ PRIMITIVA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4" name="Fumetto 3 3"/>
          <p:cNvSpPr/>
          <p:nvPr/>
        </p:nvSpPr>
        <p:spPr>
          <a:xfrm rot="16640532" flipV="1">
            <a:off x="5500182" y="2728244"/>
            <a:ext cx="1733917" cy="1861189"/>
          </a:xfrm>
          <a:prstGeom prst="wedgeEllipseCallout">
            <a:avLst>
              <a:gd name="adj1" fmla="val -39933"/>
              <a:gd name="adj2" fmla="val 573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557336" y="31409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CHI DECIDE QUANDO I FIORI SBOCCIANO?</a:t>
            </a:r>
            <a:endParaRPr lang="it-IT" b="1" dirty="0"/>
          </a:p>
        </p:txBody>
      </p:sp>
      <p:sp>
        <p:nvSpPr>
          <p:cNvPr id="6" name="Fumetto 3 5"/>
          <p:cNvSpPr/>
          <p:nvPr/>
        </p:nvSpPr>
        <p:spPr>
          <a:xfrm rot="466549">
            <a:off x="6485822" y="1325569"/>
            <a:ext cx="2031459" cy="1872208"/>
          </a:xfrm>
          <a:prstGeom prst="wedgeEllipseCallout">
            <a:avLst>
              <a:gd name="adj1" fmla="val 43464"/>
              <a:gd name="adj2" fmla="val 8166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866373" y="160469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PERCHE’ LA MONTAGNA SPUTA FUOCO?</a:t>
            </a:r>
            <a:endParaRPr lang="it-IT" b="1" dirty="0"/>
          </a:p>
        </p:txBody>
      </p:sp>
      <p:sp>
        <p:nvSpPr>
          <p:cNvPr id="8" name="Fumetto 3 7"/>
          <p:cNvSpPr/>
          <p:nvPr/>
        </p:nvSpPr>
        <p:spPr>
          <a:xfrm rot="15337218">
            <a:off x="-46307" y="4028625"/>
            <a:ext cx="2067562" cy="204959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7504" y="4365104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FORSE C’E’ UN ESSERE SUPERIORE CHE </a:t>
            </a:r>
            <a:r>
              <a:rPr lang="it-IT" b="1" dirty="0" smtClean="0"/>
              <a:t>DECIDE E GOVERNA LA NATURA!</a:t>
            </a:r>
            <a:endParaRPr lang="it-IT" b="1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369" y="2680063"/>
            <a:ext cx="765705" cy="7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Algerian" panose="04020705040A02060702" pitchFamily="82" charset="0"/>
              </a:rPr>
              <a:t>TRACCE DELLA RELIGIOSITA’ PRIMITIVA</a:t>
            </a:r>
            <a:endParaRPr lang="it-IT" sz="3600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Le sepolture | lucavergani.eu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" y="1124744"/>
            <a:ext cx="345638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La grotta di Lascaux, la Cappella Sistina del Paleolitic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411924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Grotta di Altamira, Santillana del Mar. Preistoria e arte rupestre |  spain.info in italia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0790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79512" y="4460955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La sepoltura dei morti</a:t>
            </a:r>
            <a:endParaRPr lang="it-IT" sz="2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79077" y="4509120"/>
            <a:ext cx="2073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Scene di caccia</a:t>
            </a:r>
            <a:endParaRPr lang="it-IT" sz="2200" b="1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Oranti, incisioni rupestri della Valcamonica - Viaggio in baule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7" y="832817"/>
            <a:ext cx="3970784" cy="259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Veneri paleolitiche - Wikipe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186944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uce sull'origine di Stonehenge e degli altri megaliti d'Europa - Tiscali  Notizi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35446"/>
            <a:ext cx="439039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354321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Uomini in </a:t>
            </a:r>
            <a:r>
              <a:rPr lang="it-IT" sz="2200" b="1" dirty="0" smtClean="0"/>
              <a:t>preghiera</a:t>
            </a:r>
            <a:endParaRPr lang="it-IT" sz="2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48264" y="334316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Veneri</a:t>
            </a:r>
            <a:endParaRPr lang="it-IT" sz="2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6298863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/>
              <a:t>Megaliti</a:t>
            </a:r>
            <a:endParaRPr lang="it-IT" sz="2200" b="1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 Sicilia il più grande complesso megalitico d'Europa: alla scoperta  dell'Argimusco - Nuove Verrin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233333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Tombe come osservatori astronomici - LiberEtà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92891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6156176" y="335699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DOLMEN</a:t>
            </a:r>
            <a:endParaRPr lang="it-IT" sz="2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3356992"/>
            <a:ext cx="133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MENHIR</a:t>
            </a:r>
            <a:endParaRPr lang="it-IT" sz="2200" b="1" dirty="0"/>
          </a:p>
        </p:txBody>
      </p:sp>
      <p:pic>
        <p:nvPicPr>
          <p:cNvPr id="8" name="Immagine 7" descr="Europa megalitica: 20 siti da visitare da Stonehenge alla Russia -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40" y="3702261"/>
            <a:ext cx="3619500" cy="24072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3491880" y="620760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CROMLECH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3325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Guarda questo video tutorial e realizza</a:t>
            </a:r>
            <a:br>
              <a:rPr lang="it-IT" b="1" dirty="0" smtClean="0"/>
            </a:br>
            <a:r>
              <a:rPr lang="it-IT" b="1" dirty="0" smtClean="0"/>
              <a:t>una pittura rupestre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www.youtube.com/watch?v=1OuJ1rXG_MM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6369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Realizza, con questa tecnica,  gli oranti della Val Camonica</a:t>
            </a:r>
          </a:p>
          <a:p>
            <a:pPr algn="ctr"/>
            <a:r>
              <a:rPr lang="it-IT" sz="2400" b="1" dirty="0" smtClean="0"/>
              <a:t> ( uomini in preghiera</a:t>
            </a:r>
            <a:r>
              <a:rPr lang="it-IT" dirty="0" smtClean="0"/>
              <a:t>) </a:t>
            </a:r>
            <a:endParaRPr lang="it-IT" dirty="0"/>
          </a:p>
        </p:txBody>
      </p:sp>
      <p:pic>
        <p:nvPicPr>
          <p:cNvPr id="5" name="Segnaposto contenuto 3" descr="Oranti, incisioni rupestri della Valcamonica - Viaggio in baul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7909"/>
            <a:ext cx="4248472" cy="28858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0829" y="63537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/>
              <a:t>Completa dal libro pag. 110</a:t>
            </a:r>
            <a:endParaRPr lang="it-IT" sz="2000" b="1" u="sng" dirty="0"/>
          </a:p>
        </p:txBody>
      </p:sp>
    </p:spTree>
    <p:extLst>
      <p:ext uri="{BB962C8B-B14F-4D97-AF65-F5344CB8AC3E}">
        <p14:creationId xmlns:p14="http://schemas.microsoft.com/office/powerpoint/2010/main" val="1873588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83</Words>
  <Application>Microsoft Office PowerPoint</Application>
  <PresentationFormat>Presentazione su schermo (4:3)</PresentationFormat>
  <Paragraphs>18</Paragraphs>
  <Slides>5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LA RELIGIOSITA’ PRIMITIVA</vt:lpstr>
      <vt:lpstr>TRACCE DELLA RELIGIOSITA’ PRIMITIVA</vt:lpstr>
      <vt:lpstr>Presentazione standard di PowerPoint</vt:lpstr>
      <vt:lpstr>Presentazione standard di PowerPoint</vt:lpstr>
      <vt:lpstr>Guarda questo video tutorial e realizza una pittura rupestre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RELIGIOSITA’ PRIMITIVA</dc:title>
  <dc:creator>Veronica</dc:creator>
  <cp:lastModifiedBy>Veronica</cp:lastModifiedBy>
  <cp:revision>20</cp:revision>
  <dcterms:created xsi:type="dcterms:W3CDTF">2020-11-02T01:42:52Z</dcterms:created>
  <dcterms:modified xsi:type="dcterms:W3CDTF">2020-11-03T13:53:38Z</dcterms:modified>
</cp:coreProperties>
</file>