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8AA93C-5940-4579-B6B0-85635732E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2B5959-9F76-45CD-BC2B-B3AA42EB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068818-E652-426E-A606-63ABDFFB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E595-44F4-4626-B782-CCAA992E179E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7C51DA-8F2E-467E-8E61-2E7D2693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D32108-0705-4977-B874-7721B527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5B4B-E5BA-4934-9F7D-947E3AF011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63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16A965-EBC0-47E3-8441-175DA3EC1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E119EB-0324-4B52-B30C-660BBE0A7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43D656-1B7F-4133-A13D-45F559AB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E595-44F4-4626-B782-CCAA992E179E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3BEB31-948F-4430-8F23-6F214920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66320E-8F61-440C-8F23-B1C3AA18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5B4B-E5BA-4934-9F7D-947E3AF011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39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BD4E58A-3875-4A7D-8CE1-BE4FFBD09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C22F7F6-5A76-40FB-845A-47E0F8B65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79E3F4-33D4-4EE0-BD15-4D4D0920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E595-44F4-4626-B782-CCAA992E179E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D0ADCC-4FEA-4077-89F5-8C3814A9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FECCE4-2DEB-4C30-8104-0E59015E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5B4B-E5BA-4934-9F7D-947E3AF011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0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7D6F9C-EF60-452C-9A30-6F2AC396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C3BCDD-3ACF-40A1-9921-B1EBCCC9A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436E8F-9B02-442A-B38D-9ED5E6A9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E595-44F4-4626-B782-CCAA992E179E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12BF49-B94F-44D6-9022-BB6AE71D2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0B6263-E7CA-41E7-B80E-914E67D7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5B4B-E5BA-4934-9F7D-947E3AF011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73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62FC26-7759-45C9-9B6B-014E6060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1A9C50-F6DD-4870-A6A9-AA7DDFB89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8DAC9F-5053-4FB0-B660-7845D466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E595-44F4-4626-B782-CCAA992E179E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974200-94F6-48F5-BE44-80097D2A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9A17A8-4104-4C26-8C8D-AD9FF809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5B4B-E5BA-4934-9F7D-947E3AF011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2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796DA-D76D-47A0-B63C-BF3FE46B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C8989F-DB34-4B93-B03C-B64D0BB50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54BC28B-1F3D-4AEC-A029-FB5E5B04B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EEB4DB-5418-49DF-A5FF-10027BA3B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E595-44F4-4626-B782-CCAA992E179E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D9BE5D-6024-4685-8D07-9A0DE829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04A614-47E6-40E3-99E4-11FFB20C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5B4B-E5BA-4934-9F7D-947E3AF011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54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B6D58-95F5-4352-9D21-5CB2FAB8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CFEFF8-1CBC-4A81-999E-237C77C3C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AFA212-45AA-4767-98DF-E6E990AA7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A77B37-1893-4E73-991D-61FED38C5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F885ADD-1375-4E04-BCAE-DAFC5FAB2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AEA8C29-5B4B-4376-8A5F-81C8E7E5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E595-44F4-4626-B782-CCAA992E179E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FEA5C8A-C32B-4CBF-8736-45D03413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6D86F73-B779-4F69-8321-F062407C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5B4B-E5BA-4934-9F7D-947E3AF011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6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619B60-F95F-4E6C-8A43-CBC6A61F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226D34-0941-450D-A981-140369C0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E595-44F4-4626-B782-CCAA992E179E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3AD4A04-25D4-4D04-8D28-D87D44F4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BDFDA87-7C98-48BF-9727-04DD7E01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5B4B-E5BA-4934-9F7D-947E3AF011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70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65BEA3C-F481-41BF-B3E4-CBC01F7A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E595-44F4-4626-B782-CCAA992E179E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71B73C-0C2E-4E20-B237-CAD3A41B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0306A0-5C1A-48D4-AEAA-513C2AA1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5B4B-E5BA-4934-9F7D-947E3AF011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61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18157-4192-461D-B757-08E0EC9E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A27B6F-4AFF-4D0E-964A-16B87866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6F1770-A36C-4557-A34D-F4161F7D6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A17119-ABF0-4014-9A09-2B478518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E595-44F4-4626-B782-CCAA992E179E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FC33BE-BC44-4ED8-B9CB-E1CD626D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4959A5-2291-477A-8C00-AF818EEE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5B4B-E5BA-4934-9F7D-947E3AF011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23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AAD754-21AC-4DA7-8AF5-F00457EF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AA3F9B1-3740-43A2-827D-F54CCA102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3C9B77-337D-4823-B9DF-20F0D2A6D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66708A-67DF-45C8-8E46-678E8600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E595-44F4-4626-B782-CCAA992E179E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CA16AD-2E34-4B42-9850-3D205009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E3033D-04F8-4FA7-B4D4-5545BB6C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5B4B-E5BA-4934-9F7D-947E3AF011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22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3030107-D0D4-4844-8893-33C46F02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D9928C-52BF-4B3B-B17E-FCC0A427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1D743F-31B1-446D-A886-CE2BD73FF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4E595-44F4-4626-B782-CCAA992E179E}" type="datetimeFigureOut">
              <a:rPr lang="it-IT" smtClean="0"/>
              <a:t>01/11/2020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CC86AA-1B6C-41D4-9612-D5C22492E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3B046F-4EF7-4CA5-A566-47851A304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65B4B-E5BA-4934-9F7D-947E3AF011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46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6E14B7D-F593-4F53-B2FB-4D800A624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5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400FA9-5CD1-4D9D-972C-786AEEC3B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3200" dirty="0"/>
              <a:t>«I problemi di Halloween»</a:t>
            </a:r>
            <a:br>
              <a:rPr lang="it-IT" sz="3200"/>
            </a:br>
            <a:r>
              <a:rPr lang="it-IT" sz="3200"/>
              <a:t>classe III F </a:t>
            </a:r>
            <a:br>
              <a:rPr lang="it-IT" sz="3200"/>
            </a:br>
            <a:r>
              <a:rPr lang="it-IT" sz="3200"/>
              <a:t>Fra</a:t>
            </a:r>
            <a:r>
              <a:rPr lang="it-IT" sz="3200" dirty="0"/>
              <a:t>’ Siciliano</a:t>
            </a:r>
            <a:br>
              <a:rPr lang="it-IT" sz="3200" dirty="0"/>
            </a:br>
            <a:r>
              <a:rPr lang="it-IT" sz="3200" dirty="0"/>
              <a:t>Attività di matematica e scienze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248D09-9EB8-4245-98AF-6D4174841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it-IT" sz="2800" dirty="0"/>
              <a:t>Doc. Romano Vincenzo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8C4E34E-CEA8-458A-BC0E-21A0583EA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1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35E4F5-65F8-4870-968E-A689199F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it-IT" sz="4800" dirty="0"/>
              <a:t>Ragazzi cosa ne dite di provare a risolvere qualche «problema» 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B56338-99D1-4426-A865-6C724A62E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it-IT" sz="2200" dirty="0"/>
              <a:t>Michele ha organizzato una festa a casa sua, per addobbare la taverna ha preparato 16 pipistrelli di carta neri e 36 zucche arancioni. </a:t>
            </a:r>
            <a:r>
              <a:rPr lang="it-IT" sz="2200" dirty="0">
                <a:solidFill>
                  <a:srgbClr val="FF0000"/>
                </a:solidFill>
              </a:rPr>
              <a:t>Quanti addobbi dovrà appendere in tutto?</a:t>
            </a:r>
          </a:p>
          <a:p>
            <a:endParaRPr lang="it-IT" sz="2200" dirty="0">
              <a:solidFill>
                <a:srgbClr val="FF0000"/>
              </a:solidFill>
            </a:endParaRPr>
          </a:p>
          <a:p>
            <a:r>
              <a:rPr lang="it-IT" sz="2200" dirty="0"/>
              <a:t>La mamma ha cucinato 46 dolcetti per la festa di Halloween. Giulia di nascosto ne ha mangiati 9.</a:t>
            </a:r>
          </a:p>
          <a:p>
            <a:pPr marL="0" indent="0">
              <a:buNone/>
            </a:pPr>
            <a:r>
              <a:rPr lang="it-IT" sz="2200" dirty="0">
                <a:solidFill>
                  <a:srgbClr val="FF0000"/>
                </a:solidFill>
              </a:rPr>
              <a:t> Quanti dolcetti restano per la festa?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4B11E31-6840-4C02-A229-AD6EA12614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83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egnaposto contenuto 3" descr="Immagine che contiene persona, frutta, uomo, tenendo&#10;&#10;Descrizione generata automaticamente">
            <a:extLst>
              <a:ext uri="{FF2B5EF4-FFF2-40B4-BE49-F238E27FC236}">
                <a16:creationId xmlns:a16="http://schemas.microsoft.com/office/drawing/2014/main" id="{9F5E085B-3CC8-4362-B3B8-653E9DCD8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43600" y="469900"/>
            <a:ext cx="2451100" cy="1562100"/>
          </a:xfrm>
          <a:prstGeom prst="rect">
            <a:avLst/>
          </a:prstGeom>
        </p:spPr>
      </p:pic>
      <p:pic>
        <p:nvPicPr>
          <p:cNvPr id="7" name="Immagine 6" descr="Immagine che contiene gatto, interni, posando, sedendo&#10;&#10;Descrizione generata automaticamente">
            <a:extLst>
              <a:ext uri="{FF2B5EF4-FFF2-40B4-BE49-F238E27FC236}">
                <a16:creationId xmlns:a16="http://schemas.microsoft.com/office/drawing/2014/main" id="{04FCF446-63FD-4F3B-AA16-E102C5ABC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0900" y="469900"/>
            <a:ext cx="2463800" cy="1562100"/>
          </a:xfrm>
          <a:prstGeom prst="rect">
            <a:avLst/>
          </a:prstGeom>
        </p:spPr>
      </p:pic>
      <p:pic>
        <p:nvPicPr>
          <p:cNvPr id="10" name="Immagine 9" descr="Immagine che contiene uccello, esterni, inpiedi, falco&#10;&#10;Descrizione generata automaticamente">
            <a:extLst>
              <a:ext uri="{FF2B5EF4-FFF2-40B4-BE49-F238E27FC236}">
                <a16:creationId xmlns:a16="http://schemas.microsoft.com/office/drawing/2014/main" id="{336C0499-A909-469E-B8E1-5BC89BF91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513" y="2095500"/>
            <a:ext cx="2451100" cy="165100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1827E579-3286-4DC4-BAB8-0C24C2485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3600" y="2095500"/>
            <a:ext cx="2451100" cy="1651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4045B2F-14AD-4976-84FE-C714CC2B26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3822700"/>
            <a:ext cx="1308100" cy="1092200"/>
          </a:xfrm>
          <a:prstGeom prst="rect">
            <a:avLst/>
          </a:prstGeom>
        </p:spPr>
      </p:pic>
      <p:pic>
        <p:nvPicPr>
          <p:cNvPr id="13" name="Immagine 12" descr="Immagine che contiene interni, torta, tavolo, fatto&#10;&#10;Descrizione generata automaticamente">
            <a:extLst>
              <a:ext uri="{FF2B5EF4-FFF2-40B4-BE49-F238E27FC236}">
                <a16:creationId xmlns:a16="http://schemas.microsoft.com/office/drawing/2014/main" id="{56A494D4-024B-4EDE-993E-DE2C831B50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5200" y="3822700"/>
            <a:ext cx="1727200" cy="1092200"/>
          </a:xfrm>
          <a:prstGeom prst="rect">
            <a:avLst/>
          </a:prstGeom>
        </p:spPr>
      </p:pic>
      <p:pic>
        <p:nvPicPr>
          <p:cNvPr id="9" name="Immagine 8" descr="Immagine che contiene uccello, sedendo, guardando, piccolo&#10;&#10;Descrizione generata automaticamente">
            <a:extLst>
              <a:ext uri="{FF2B5EF4-FFF2-40B4-BE49-F238E27FC236}">
                <a16:creationId xmlns:a16="http://schemas.microsoft.com/office/drawing/2014/main" id="{CE550B65-BCBF-4BE7-8B03-8644FD2C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1300" y="3822700"/>
            <a:ext cx="1803400" cy="1092200"/>
          </a:xfrm>
          <a:prstGeom prst="rect">
            <a:avLst/>
          </a:prstGeom>
        </p:spPr>
      </p:pic>
      <p:pic>
        <p:nvPicPr>
          <p:cNvPr id="17" name="Immagine 16" descr="Immagine che contiene oggetto, orologio, tavolo, piatto&#10;&#10;Descrizione generata automaticamente">
            <a:extLst>
              <a:ext uri="{FF2B5EF4-FFF2-40B4-BE49-F238E27FC236}">
                <a16:creationId xmlns:a16="http://schemas.microsoft.com/office/drawing/2014/main" id="{881F7322-1129-4408-9A0D-0AC0D52147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3600" y="5003800"/>
            <a:ext cx="1511300" cy="1333500"/>
          </a:xfrm>
          <a:prstGeom prst="rect">
            <a:avLst/>
          </a:prstGeom>
        </p:spPr>
      </p:pic>
      <p:pic>
        <p:nvPicPr>
          <p:cNvPr id="11" name="Immagine 10" descr="Immagine che contiene tavolo, orologio, sedendo, acqua&#10;&#10;Descrizione generata automaticamente">
            <a:extLst>
              <a:ext uri="{FF2B5EF4-FFF2-40B4-BE49-F238E27FC236}">
                <a16:creationId xmlns:a16="http://schemas.microsoft.com/office/drawing/2014/main" id="{5E728F0D-1E2E-4B07-BEA8-B042356374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1100" y="5003800"/>
            <a:ext cx="1993900" cy="1333500"/>
          </a:xfrm>
          <a:prstGeom prst="rect">
            <a:avLst/>
          </a:prstGeom>
        </p:spPr>
      </p:pic>
      <p:pic>
        <p:nvPicPr>
          <p:cNvPr id="21" name="Immagine 20" descr="Immagine che contiene esterni, largo, volando, sedendo&#10;&#10;Descrizione generata automaticamente">
            <a:extLst>
              <a:ext uri="{FF2B5EF4-FFF2-40B4-BE49-F238E27FC236}">
                <a16:creationId xmlns:a16="http://schemas.microsoft.com/office/drawing/2014/main" id="{29960418-B5E9-4152-AFE8-F6269C835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01200" y="5003800"/>
            <a:ext cx="1333500" cy="133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FD88D65-764F-47C8-85F0-6DA9B7C7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lavoriamo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dirty="0">
                <a:solidFill>
                  <a:srgbClr val="FFFFFF"/>
                </a:solidFill>
              </a:rPr>
              <a:t>per </a:t>
            </a:r>
            <a:r>
              <a:rPr lang="en-US" sz="3700" b="1" dirty="0" err="1">
                <a:solidFill>
                  <a:srgbClr val="FF0000"/>
                </a:solidFill>
              </a:rPr>
              <a:t>scienze</a:t>
            </a:r>
            <a:r>
              <a:rPr lang="en-US" sz="3700" b="1" dirty="0">
                <a:solidFill>
                  <a:srgbClr val="FFFFFF"/>
                </a:solidFill>
              </a:rPr>
              <a:t>:</a:t>
            </a:r>
            <a:b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b="1" dirty="0" err="1">
                <a:solidFill>
                  <a:srgbClr val="FFFFFF"/>
                </a:solidFill>
              </a:rPr>
              <a:t>O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sservate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le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immagini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accanto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poi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classificate</a:t>
            </a:r>
            <a:b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sul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quadernone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,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dividendoli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due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colonne,distinguendo</a:t>
            </a:r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viventi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dai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non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viventi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98B8B12-9C92-468F-AAED-CEDC8EE7D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125509" y="2095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126</Words>
  <Application>Microsoft Office PowerPoint</Application>
  <PresentationFormat>Widescreen</PresentationFormat>
  <Paragraphs>8</Paragraphs>
  <Slides>3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«I problemi di Halloween» classe III F  Fra’ Siciliano Attività di matematica e scienze</vt:lpstr>
      <vt:lpstr>Ragazzi cosa ne dite di provare a risolvere qualche «problema» ?</vt:lpstr>
      <vt:lpstr>Ora lavoriamo per scienze: Osservate le immagini accanto poi classificate sul quadernone , dividendoli in due colonne,distinguendo i viventi dai non viventi.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«I problemi di Halloween» classe III F- Fra’ Siciliano</dc:title>
  <dc:creator>Vincenzo Romano</dc:creator>
  <cp:lastModifiedBy>Raffaella Castiello</cp:lastModifiedBy>
  <cp:revision>12</cp:revision>
  <dcterms:created xsi:type="dcterms:W3CDTF">2020-11-01T09:19:49Z</dcterms:created>
  <dcterms:modified xsi:type="dcterms:W3CDTF">2020-11-01T21:06:33Z</dcterms:modified>
</cp:coreProperties>
</file>