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27E8FEFD-9FCD-4957-967A-F936CEE66665}">
          <p14:sldIdLst>
            <p14:sldId id="256"/>
            <p14:sldId id="259"/>
            <p14:sldId id="257"/>
            <p14:sldId id="258"/>
            <p14:sldId id="260"/>
            <p14:sldId id="261"/>
            <p14:sldId id="262"/>
          </p14:sldIdLst>
        </p14:section>
        <p14:section name="Sezione senza titolo" id="{9747B277-F7E4-4606-93C8-34A677C12B6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E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19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UPbv53EoR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2fKJLVugG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2"/>
                </a:solidFill>
              </a:rPr>
              <a:t>TECNOLOGIA</a:t>
            </a:r>
            <a:br>
              <a:rPr lang="it-IT" dirty="0">
                <a:solidFill>
                  <a:schemeClr val="accent2"/>
                </a:solidFill>
              </a:rPr>
            </a:br>
            <a:r>
              <a:rPr lang="it-IT" dirty="0">
                <a:solidFill>
                  <a:schemeClr val="accent2"/>
                </a:solidFill>
              </a:rPr>
              <a:t>I MATERIALI </a:t>
            </a:r>
            <a:br>
              <a:rPr lang="it-IT" dirty="0">
                <a:solidFill>
                  <a:schemeClr val="accent2"/>
                </a:solidFill>
              </a:rPr>
            </a:br>
            <a:endParaRPr lang="it-IT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677335" y="5143500"/>
            <a:ext cx="8596668" cy="1071563"/>
          </a:xfrm>
        </p:spPr>
        <p:txBody>
          <a:bodyPr>
            <a:normAutofit/>
          </a:bodyPr>
          <a:lstStyle/>
          <a:p>
            <a:r>
              <a:rPr lang="it-IT" sz="2156" b="1" dirty="0">
                <a:solidFill>
                  <a:schemeClr val="accent2"/>
                </a:solidFill>
              </a:rPr>
              <a:t>Tecnologia classe III E Capoluogo</a:t>
            </a:r>
          </a:p>
          <a:p>
            <a:r>
              <a:rPr lang="it-IT" sz="2156" b="1" dirty="0">
                <a:solidFill>
                  <a:schemeClr val="accent2"/>
                </a:solidFill>
              </a:rPr>
              <a:t>Insegnante Perna Fortunata</a:t>
            </a:r>
          </a:p>
        </p:txBody>
      </p:sp>
    </p:spTree>
    <p:extLst>
      <p:ext uri="{BB962C8B-B14F-4D97-AF65-F5344CB8AC3E}">
        <p14:creationId xmlns:p14="http://schemas.microsoft.com/office/powerpoint/2010/main" val="21528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5" y="714375"/>
            <a:ext cx="8596668" cy="1814513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materiali naturali ed artificiali</a:t>
            </a:r>
            <a:br>
              <a:rPr lang="it-IT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Guardate  i seguenti video dal canale </a:t>
            </a:r>
            <a:r>
              <a:rPr lang="it-IT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tube; vi aiuterà nella esposizione degli argomenti spiegati durante la </a:t>
            </a:r>
            <a:r>
              <a:rPr lang="it-IT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videolezione</a:t>
            </a:r>
            <a:r>
              <a:rPr lang="it-IT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it-IT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8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7335" y="6006662"/>
            <a:ext cx="8596668" cy="709448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rgbClr val="32ED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https://www.youtube.com/watch?v=oUPbv53EoRM</a:t>
            </a:r>
            <a:br>
              <a:rPr lang="it-IT" sz="2400" b="1" dirty="0">
                <a:solidFill>
                  <a:srgbClr val="32ED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400" b="1" dirty="0">
              <a:solidFill>
                <a:srgbClr val="32ED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UPbv53EoRM"/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8247" y="2136228"/>
            <a:ext cx="6489700" cy="37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5549462"/>
            <a:ext cx="8596668" cy="1182414"/>
          </a:xfrm>
        </p:spPr>
        <p:txBody>
          <a:bodyPr>
            <a:normAutofit fontScale="90000"/>
          </a:bodyPr>
          <a:lstStyle/>
          <a:p>
            <a:r>
              <a:rPr lang="it-IT" dirty="0"/>
              <a:t>https://www.youtube.com/watch?v=K2fKJLVugGM</a:t>
            </a:r>
          </a:p>
        </p:txBody>
      </p:sp>
      <p:pic>
        <p:nvPicPr>
          <p:cNvPr id="4" name="K2fKJLVugG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0431" y="520262"/>
            <a:ext cx="8294915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 libro di testo:</a:t>
            </a:r>
            <a:b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Leggi e impara dal libro a pagina 117- 118- 119</a:t>
            </a:r>
            <a:b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Esegui pag.198- 200- 201- 202</a:t>
            </a:r>
            <a:b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Osserva e completa  a 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123</a:t>
            </a:r>
            <a:b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1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Completa sul libro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456" y="2160588"/>
            <a:ext cx="789712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 sul libro</a:t>
            </a:r>
            <a:br>
              <a:rPr lang="it-IT" dirty="0"/>
            </a:br>
            <a:r>
              <a:rPr lang="it-IT" dirty="0"/>
              <a:t>Completa la sintesi con le parole date.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0390" y="-1"/>
            <a:ext cx="4143374" cy="8458202"/>
          </a:xfrm>
        </p:spPr>
      </p:pic>
    </p:spTree>
    <p:extLst>
      <p:ext uri="{BB962C8B-B14F-4D97-AF65-F5344CB8AC3E}">
        <p14:creationId xmlns:p14="http://schemas.microsoft.com/office/powerpoint/2010/main" val="2476562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8982" y="1745548"/>
            <a:ext cx="4011533" cy="2738255"/>
          </a:xfrm>
        </p:spPr>
        <p:txBody>
          <a:bodyPr>
            <a:norm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 libro: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Osserva e descrivi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Osserva e completa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16" y="385764"/>
            <a:ext cx="5043486" cy="5443537"/>
          </a:xfrm>
        </p:spPr>
      </p:pic>
    </p:spTree>
    <p:extLst>
      <p:ext uri="{BB962C8B-B14F-4D97-AF65-F5344CB8AC3E}">
        <p14:creationId xmlns:p14="http://schemas.microsoft.com/office/powerpoint/2010/main" val="2153685054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</TotalTime>
  <Words>126</Words>
  <Application>Microsoft Office PowerPoint</Application>
  <PresentationFormat>Widescreen</PresentationFormat>
  <Paragraphs>10</Paragraphs>
  <Slides>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Trebuchet MS</vt:lpstr>
      <vt:lpstr>Wingdings 3</vt:lpstr>
      <vt:lpstr>Sfaccettatura</vt:lpstr>
      <vt:lpstr>TECNOLOGIA I MATERIALI  </vt:lpstr>
      <vt:lpstr>I materiali naturali ed artificiali Guardate  i seguenti video dal canale you tube; vi aiuterà nella esposizione degli argomenti spiegati durante la videolezione. </vt:lpstr>
      <vt:lpstr>https://www.youtube.com/watch?v=K2fKJLVugGM</vt:lpstr>
      <vt:lpstr>Dal libro di testo: Leggi e impara dal libro a pagina 117- 118- 119  Esegui pag.198- 200- 201- 202 Osserva e completa  a pag 123 </vt:lpstr>
      <vt:lpstr>Completa sul libro</vt:lpstr>
      <vt:lpstr>Attività sul libro Completa la sintesi con le parole date.</vt:lpstr>
      <vt:lpstr>Sul libro: Osserva e descrivi Osserva e completa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materiali e le loro funzioni. Vi propongoVideo animato di tecnologia per la didattica a distanza a bambini della scuola primaria.</dc:title>
  <dc:creator>MyPc</dc:creator>
  <cp:lastModifiedBy>Raffaella Castiello</cp:lastModifiedBy>
  <cp:revision>10</cp:revision>
  <dcterms:created xsi:type="dcterms:W3CDTF">2020-11-08T11:41:39Z</dcterms:created>
  <dcterms:modified xsi:type="dcterms:W3CDTF">2020-11-10T16:19:45Z</dcterms:modified>
</cp:coreProperties>
</file>