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rtsandculture.google.com/exhibit/EwLCicHNTn5yLw?fbclid=IwAR1i3DmAqGaioYsUeTp83jSAvyVdKMEoRZeYsjAZEdLH7hSt0SANzQQVC_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ultimedia | SEI IdR - Insegnanti di Religi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2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</a:t>
            </a:r>
            <a:r>
              <a:rPr lang="it-IT" b="1" dirty="0"/>
              <a:t>termine “martire” deriva dal greco “</a:t>
            </a:r>
            <a:r>
              <a:rPr lang="it-IT" b="1" dirty="0" err="1"/>
              <a:t>martus</a:t>
            </a:r>
            <a:r>
              <a:rPr lang="it-IT" b="1" dirty="0"/>
              <a:t>”: il </a:t>
            </a:r>
            <a:r>
              <a:rPr lang="it-IT" b="1" dirty="0" smtClean="0"/>
              <a:t>testimone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4762872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Fin dall’antichità</a:t>
            </a:r>
            <a:r>
              <a:rPr lang="it-IT" dirty="0"/>
              <a:t>, per il cristianesimo il martire è colui che ha testimoniato con il sacrificio della propria vita la fede in Cristo: è l’atto di estrema fede e fiducia in Dio che porta a sopportare la </a:t>
            </a:r>
            <a:r>
              <a:rPr lang="it-IT" dirty="0" smtClean="0"/>
              <a:t>prova </a:t>
            </a:r>
            <a:r>
              <a:rPr lang="it-IT" dirty="0"/>
              <a:t>più dura della vita umana, la morte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I martiri </a:t>
            </a:r>
            <a:r>
              <a:rPr lang="it-IT" dirty="0"/>
              <a:t>sono </a:t>
            </a:r>
            <a:r>
              <a:rPr lang="it-IT" dirty="0" smtClean="0"/>
              <a:t>coloro </a:t>
            </a:r>
            <a:r>
              <a:rPr lang="it-IT" dirty="0"/>
              <a:t>che hanno seguito fino in fondo l’esempio di </a:t>
            </a:r>
            <a:r>
              <a:rPr lang="it-IT" dirty="0" smtClean="0"/>
              <a:t>Cristo.</a:t>
            </a:r>
            <a:endParaRPr lang="it-IT" dirty="0"/>
          </a:p>
        </p:txBody>
      </p:sp>
      <p:pic>
        <p:nvPicPr>
          <p:cNvPr id="1026" name="Picture 2" descr="San Tarsicio (o Tarcisio) di R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87" y="1916832"/>
            <a:ext cx="326076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751" y="62068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/>
              <a:t>Nonostante le persecuzioni e le migliaia di condanne a morte, il cristianesimo si diffondeva sempre di più.  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37321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Tertulliano così scriveva ai persecutori: </a:t>
            </a:r>
            <a:endParaRPr lang="it-IT" sz="2800" b="1" dirty="0" smtClean="0"/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«</a:t>
            </a:r>
            <a:r>
              <a:rPr lang="it-IT" sz="2400" b="1" dirty="0">
                <a:solidFill>
                  <a:srgbClr val="FF0000"/>
                </a:solidFill>
              </a:rPr>
              <a:t>Noi ci moltiplichiamo ogni volta che siamo mietuti da voi</a:t>
            </a:r>
            <a:r>
              <a:rPr lang="it-IT" sz="24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sz="2400" b="1" dirty="0" smtClean="0"/>
              <a:t> </a:t>
            </a:r>
            <a:r>
              <a:rPr lang="it-IT" sz="2800" b="1" dirty="0">
                <a:solidFill>
                  <a:srgbClr val="FF0000"/>
                </a:solidFill>
              </a:rPr>
              <a:t>il sangue dei cristiani è seme»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19878"/>
            <a:ext cx="4752528" cy="38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CATACOMBE…LUOGHI CHE PARLANO</a:t>
            </a:r>
            <a:br>
              <a:rPr lang="it-IT" dirty="0" smtClean="0"/>
            </a:br>
            <a:r>
              <a:rPr lang="it-IT" dirty="0" smtClean="0"/>
              <a:t> i primi cimiteri cristiani</a:t>
            </a:r>
            <a:endParaRPr lang="it-IT" dirty="0"/>
          </a:p>
        </p:txBody>
      </p:sp>
      <p:pic>
        <p:nvPicPr>
          <p:cNvPr id="2050" name="Picture 2" descr="Un tesoro semisconosciuto: le catacombe cristiane del Viterb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51" y="1831713"/>
            <a:ext cx="5392684" cy="40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1348800"/>
            <a:ext cx="34563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 catacombe furono scavate dai Cristiani per seppellire i  morti.</a:t>
            </a:r>
          </a:p>
          <a:p>
            <a:pPr algn="ctr"/>
            <a:r>
              <a:rPr lang="it-IT" sz="3200" b="1" dirty="0" smtClean="0"/>
              <a:t>Venivano scavate nel tufo o in altri terreni asportabili  ma solidi da poter  creare un’architettura sotterranea</a:t>
            </a:r>
            <a:endParaRPr lang="it-IT" sz="3200" b="1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785490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 SIMBOLI presenti nelle catacombe</a:t>
            </a:r>
            <a:br>
              <a:rPr lang="it-IT" b="1" dirty="0" smtClean="0"/>
            </a:br>
            <a:r>
              <a:rPr lang="it-IT" b="1" dirty="0" smtClean="0"/>
              <a:t>costituiscono la prima forma di </a:t>
            </a:r>
            <a:br>
              <a:rPr lang="it-IT" b="1" dirty="0" smtClean="0"/>
            </a:br>
            <a:r>
              <a:rPr lang="it-IT" b="1" dirty="0" smtClean="0"/>
              <a:t>ARTE CRISTIANA</a:t>
            </a:r>
            <a:endParaRPr lang="it-IT" b="1" dirty="0"/>
          </a:p>
        </p:txBody>
      </p:sp>
      <p:pic>
        <p:nvPicPr>
          <p:cNvPr id="4103" name="Picture 7" descr="https://www.maestrovincenzo.it/wp-content/uploads/2017/03/pesce-1024x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5126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www.maestrovincenzo.it/wp-content/uploads/2017/03/anc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714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www.maestrovincenzo.it/wp-content/uploads/2017/03/608_1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38" y="2276872"/>
            <a:ext cx="1714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www.maestrovincenzo.it/wp-content/uploads/2017/03/Aquileia_buon_pastore_pavimento_della_basilica_1a_met%C3%A0_del_IV_secolo-300x2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6" y="4260354"/>
            <a:ext cx="2649551" cy="24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 descr="I SIMB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1" descr="I SIMBO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38" y="4574029"/>
            <a:ext cx="2815506" cy="19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1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285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LE CATACOMBE DI </a:t>
            </a:r>
            <a:r>
              <a:rPr lang="it-IT" b="1" dirty="0"/>
              <a:t>SAN GENNARO</a:t>
            </a:r>
            <a:r>
              <a:rPr lang="it-IT" dirty="0"/>
              <a:t/>
            </a:r>
            <a:br>
              <a:rPr lang="it-IT" dirty="0"/>
            </a:br>
            <a:r>
              <a:rPr lang="it-IT" sz="3100" dirty="0">
                <a:hlinkClick r:id="rId2"/>
              </a:rPr>
              <a:t>https://</a:t>
            </a:r>
            <a:r>
              <a:rPr lang="it-IT" sz="3100" dirty="0" smtClean="0">
                <a:hlinkClick r:id="rId2"/>
              </a:rPr>
              <a:t>artsandculture.google.com/exhibit/EwLCicHNTn5yLw?fbclid=IwAR1i3DmAqGaioYsUeTp83jSAvyVdKMEoRZeYsjAZEdLH7hSt0SANzQQVC_4</a:t>
            </a:r>
            <a:r>
              <a:rPr lang="it-IT" sz="3100" dirty="0" smtClean="0"/>
              <a:t/>
            </a:r>
            <a:br>
              <a:rPr lang="it-IT" sz="3100" dirty="0" smtClean="0"/>
            </a:br>
            <a:endParaRPr lang="it-IT" sz="3100" dirty="0"/>
          </a:p>
        </p:txBody>
      </p:sp>
      <p:pic>
        <p:nvPicPr>
          <p:cNvPr id="3074" name="Picture 2" descr="Catacombe di San Gennaro: come arrivare, orario e prez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76864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05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157</Words>
  <Application>Microsoft Office PowerPoint</Application>
  <PresentationFormat>Presentazione su schermo (4:3)</PresentationFormat>
  <Paragraphs>12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Il termine “martire” deriva dal greco “martus”: il testimone.</vt:lpstr>
      <vt:lpstr>Nonostante le persecuzioni e le migliaia di condanne a morte, il cristianesimo si diffondeva sempre di più.  </vt:lpstr>
      <vt:lpstr>LE CATACOMBE…LUOGHI CHE PARLANO  i primi cimiteri cristiani</vt:lpstr>
      <vt:lpstr>I SIMBOLI presenti nelle catacombe costituiscono la prima forma di  ARTE CRISTIANA</vt:lpstr>
      <vt:lpstr> LE CATACOMBE DI SAN GENNARO https://artsandculture.google.com/exhibit/EwLCicHNTn5yLw?fbclid=IwAR1i3DmAqGaioYsUeTp83jSAvyVdKMEoRZeYsjAZEdLH7hSt0SANzQQVC_4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21</cp:revision>
  <dcterms:created xsi:type="dcterms:W3CDTF">2020-11-20T11:15:32Z</dcterms:created>
  <dcterms:modified xsi:type="dcterms:W3CDTF">2020-11-24T19:01:31Z</dcterms:modified>
</cp:coreProperties>
</file>