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F2293-515D-4AFC-9500-2AE54B6CF99E}" v="10" dt="2020-11-15T21:36:56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faella Castiello" userId="8176883f8a7a6092" providerId="LiveId" clId="{E5BF2293-515D-4AFC-9500-2AE54B6CF99E}"/>
    <pc:docChg chg="undo custSel mod addSld modSld">
      <pc:chgData name="Raffaella Castiello" userId="8176883f8a7a6092" providerId="LiveId" clId="{E5BF2293-515D-4AFC-9500-2AE54B6CF99E}" dt="2020-11-15T21:36:56.164" v="64"/>
      <pc:docMkLst>
        <pc:docMk/>
      </pc:docMkLst>
      <pc:sldChg chg="addSp delSp modSp mod modAnim">
        <pc:chgData name="Raffaella Castiello" userId="8176883f8a7a6092" providerId="LiveId" clId="{E5BF2293-515D-4AFC-9500-2AE54B6CF99E}" dt="2020-11-15T21:36:56.164" v="64"/>
        <pc:sldMkLst>
          <pc:docMk/>
          <pc:sldMk cId="1692525465" sldId="256"/>
        </pc:sldMkLst>
        <pc:spChg chg="mod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2" creationId="{1830A662-4438-4A9B-B251-628318A799E8}"/>
          </ac:spMkLst>
        </pc:spChg>
        <pc:spChg chg="mod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3" creationId="{117D1305-E911-4171-8D7B-B07653E9ED8E}"/>
          </ac:spMkLst>
        </pc:spChg>
        <pc:spChg chg="del">
          <ac:chgData name="Raffaella Castiello" userId="8176883f8a7a6092" providerId="LiveId" clId="{E5BF2293-515D-4AFC-9500-2AE54B6CF99E}" dt="2020-11-15T18:30:30.577" v="0" actId="26606"/>
          <ac:spMkLst>
            <pc:docMk/>
            <pc:sldMk cId="1692525465" sldId="256"/>
            <ac:spMk id="9" creationId="{F619DE0E-F039-443E-AF60-E4B6AA72D29F}"/>
          </ac:spMkLst>
        </pc:spChg>
        <pc:spChg chg="del">
          <ac:chgData name="Raffaella Castiello" userId="8176883f8a7a6092" providerId="LiveId" clId="{E5BF2293-515D-4AFC-9500-2AE54B6CF99E}" dt="2020-11-15T18:30:30.577" v="0" actId="26606"/>
          <ac:spMkLst>
            <pc:docMk/>
            <pc:sldMk cId="1692525465" sldId="256"/>
            <ac:spMk id="11" creationId="{AA065953-3D69-4CD4-80C3-DF10DEB4C761}"/>
          </ac:spMkLst>
        </pc:spChg>
        <pc:spChg chg="del">
          <ac:chgData name="Raffaella Castiello" userId="8176883f8a7a6092" providerId="LiveId" clId="{E5BF2293-515D-4AFC-9500-2AE54B6CF99E}" dt="2020-11-15T18:30:30.577" v="0" actId="26606"/>
          <ac:spMkLst>
            <pc:docMk/>
            <pc:sldMk cId="1692525465" sldId="256"/>
            <ac:spMk id="13" creationId="{2AB36DB5-F10D-4EDB-87E2-ECB9301FFC62}"/>
          </ac:spMkLst>
        </pc:spChg>
        <pc:spChg chg="del">
          <ac:chgData name="Raffaella Castiello" userId="8176883f8a7a6092" providerId="LiveId" clId="{E5BF2293-515D-4AFC-9500-2AE54B6CF99E}" dt="2020-11-15T18:30:30.577" v="0" actId="26606"/>
          <ac:spMkLst>
            <pc:docMk/>
            <pc:sldMk cId="1692525465" sldId="256"/>
            <ac:spMk id="15" creationId="{446F195D-95DC-419E-BBC1-E2B601A6067B}"/>
          </ac:spMkLst>
        </pc:spChg>
        <pc:spChg chg="del">
          <ac:chgData name="Raffaella Castiello" userId="8176883f8a7a6092" providerId="LiveId" clId="{E5BF2293-515D-4AFC-9500-2AE54B6CF99E}" dt="2020-11-15T18:30:30.577" v="0" actId="26606"/>
          <ac:spMkLst>
            <pc:docMk/>
            <pc:sldMk cId="1692525465" sldId="256"/>
            <ac:spMk id="17" creationId="{55993D72-5628-4E5E-BB9F-96066414EEFD}"/>
          </ac:spMkLst>
        </pc:spChg>
        <pc:spChg chg="add del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22" creationId="{4D896123-1B32-4CB1-B2ED-E34BBC26B423}"/>
          </ac:spMkLst>
        </pc:spChg>
        <pc:spChg chg="add del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24" creationId="{1145F121-7DB3-4C20-B960-333CE2967F69}"/>
          </ac:spMkLst>
        </pc:spChg>
        <pc:spChg chg="add del">
          <ac:chgData name="Raffaella Castiello" userId="8176883f8a7a6092" providerId="LiveId" clId="{E5BF2293-515D-4AFC-9500-2AE54B6CF99E}" dt="2020-11-15T20:51:29.760" v="51" actId="26606"/>
          <ac:spMkLst>
            <pc:docMk/>
            <pc:sldMk cId="1692525465" sldId="256"/>
            <ac:spMk id="29" creationId="{142EC049-6246-4910-8813-CE2F7A1D8E02}"/>
          </ac:spMkLst>
        </pc:spChg>
        <pc:spChg chg="add del">
          <ac:chgData name="Raffaella Castiello" userId="8176883f8a7a6092" providerId="LiveId" clId="{E5BF2293-515D-4AFC-9500-2AE54B6CF99E}" dt="2020-11-15T20:51:29.760" v="51" actId="26606"/>
          <ac:spMkLst>
            <pc:docMk/>
            <pc:sldMk cId="1692525465" sldId="256"/>
            <ac:spMk id="31" creationId="{29CDD650-026F-469B-B901-A9BDBCADEDC5}"/>
          </ac:spMkLst>
        </pc:spChg>
        <pc:spChg chg="add del">
          <ac:chgData name="Raffaella Castiello" userId="8176883f8a7a6092" providerId="LiveId" clId="{E5BF2293-515D-4AFC-9500-2AE54B6CF99E}" dt="2020-11-15T20:51:29.760" v="51" actId="26606"/>
          <ac:spMkLst>
            <pc:docMk/>
            <pc:sldMk cId="1692525465" sldId="256"/>
            <ac:spMk id="33" creationId="{E59CA0E5-57A7-4351-824F-74906E0352E1}"/>
          </ac:spMkLst>
        </pc:spChg>
        <pc:spChg chg="add del">
          <ac:chgData name="Raffaella Castiello" userId="8176883f8a7a6092" providerId="LiveId" clId="{E5BF2293-515D-4AFC-9500-2AE54B6CF99E}" dt="2020-11-15T20:51:29.760" v="51" actId="26606"/>
          <ac:spMkLst>
            <pc:docMk/>
            <pc:sldMk cId="1692525465" sldId="256"/>
            <ac:spMk id="35" creationId="{E3B41C9D-FAD6-42BF-A9D1-66531A9CF8B0}"/>
          </ac:spMkLst>
        </pc:spChg>
        <pc:spChg chg="add del">
          <ac:chgData name="Raffaella Castiello" userId="8176883f8a7a6092" providerId="LiveId" clId="{E5BF2293-515D-4AFC-9500-2AE54B6CF99E}" dt="2020-11-15T20:51:31.434" v="53" actId="26606"/>
          <ac:spMkLst>
            <pc:docMk/>
            <pc:sldMk cId="1692525465" sldId="256"/>
            <ac:spMk id="37" creationId="{D625ED14-F0D2-4FCA-87F3-4E3D2A03DF4A}"/>
          </ac:spMkLst>
        </pc:spChg>
        <pc:spChg chg="add del">
          <ac:chgData name="Raffaella Castiello" userId="8176883f8a7a6092" providerId="LiveId" clId="{E5BF2293-515D-4AFC-9500-2AE54B6CF99E}" dt="2020-11-15T20:51:31.434" v="53" actId="26606"/>
          <ac:spMkLst>
            <pc:docMk/>
            <pc:sldMk cId="1692525465" sldId="256"/>
            <ac:spMk id="38" creationId="{2151139A-886F-4B97-8815-729AD3831BBD}"/>
          </ac:spMkLst>
        </pc:spChg>
        <pc:spChg chg="add del">
          <ac:chgData name="Raffaella Castiello" userId="8176883f8a7a6092" providerId="LiveId" clId="{E5BF2293-515D-4AFC-9500-2AE54B6CF99E}" dt="2020-11-15T20:51:31.434" v="53" actId="26606"/>
          <ac:spMkLst>
            <pc:docMk/>
            <pc:sldMk cId="1692525465" sldId="256"/>
            <ac:spMk id="39" creationId="{79306E6A-0C2C-4983-8D3A-05CD591C1D42}"/>
          </ac:spMkLst>
        </pc:spChg>
        <pc:spChg chg="add del">
          <ac:chgData name="Raffaella Castiello" userId="8176883f8a7a6092" providerId="LiveId" clId="{E5BF2293-515D-4AFC-9500-2AE54B6CF99E}" dt="2020-11-15T20:51:31.434" v="53" actId="26606"/>
          <ac:spMkLst>
            <pc:docMk/>
            <pc:sldMk cId="1692525465" sldId="256"/>
            <ac:spMk id="40" creationId="{B0144214-50C4-4961-8D54-5876EC2B0A1A}"/>
          </ac:spMkLst>
        </pc:spChg>
        <pc:spChg chg="add del">
          <ac:chgData name="Raffaella Castiello" userId="8176883f8a7a6092" providerId="LiveId" clId="{E5BF2293-515D-4AFC-9500-2AE54B6CF99E}" dt="2020-11-15T20:51:31.434" v="53" actId="26606"/>
          <ac:spMkLst>
            <pc:docMk/>
            <pc:sldMk cId="1692525465" sldId="256"/>
            <ac:spMk id="41" creationId="{4455F201-A8E8-4E29-9427-DBD221CCF6C5}"/>
          </ac:spMkLst>
        </pc:spChg>
        <pc:spChg chg="add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43" creationId="{A6776E11-D4F7-41F6-9387-F95E1CB7AA6B}"/>
          </ac:spMkLst>
        </pc:spChg>
        <pc:spChg chg="add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44" creationId="{E75026FC-7ABC-4495-9B75-545BA29563BE}"/>
          </ac:spMkLst>
        </pc:spChg>
        <pc:spChg chg="add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45" creationId="{AED82C61-7131-49A1-A07A-B22E472B4D36}"/>
          </ac:spMkLst>
        </pc:spChg>
        <pc:spChg chg="add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46" creationId="{F73D5C74-3AF5-4A74-8D32-8DF2C17CE6DE}"/>
          </ac:spMkLst>
        </pc:spChg>
        <pc:spChg chg="add">
          <ac:chgData name="Raffaella Castiello" userId="8176883f8a7a6092" providerId="LiveId" clId="{E5BF2293-515D-4AFC-9500-2AE54B6CF99E}" dt="2020-11-15T20:51:31.450" v="54" actId="26606"/>
          <ac:spMkLst>
            <pc:docMk/>
            <pc:sldMk cId="1692525465" sldId="256"/>
            <ac:spMk id="47" creationId="{C0E03176-380A-4A7E-879A-D179D5F46644}"/>
          </ac:spMkLst>
        </pc:spChg>
        <pc:picChg chg="mod ord">
          <ac:chgData name="Raffaella Castiello" userId="8176883f8a7a6092" providerId="LiveId" clId="{E5BF2293-515D-4AFC-9500-2AE54B6CF99E}" dt="2020-11-15T20:51:31.450" v="54" actId="26606"/>
          <ac:picMkLst>
            <pc:docMk/>
            <pc:sldMk cId="1692525465" sldId="256"/>
            <ac:picMk id="4" creationId="{31A28546-08D6-437C-8A44-6377841D915B}"/>
          </ac:picMkLst>
        </pc:picChg>
        <pc:picChg chg="add mod">
          <ac:chgData name="Raffaella Castiello" userId="8176883f8a7a6092" providerId="LiveId" clId="{E5BF2293-515D-4AFC-9500-2AE54B6CF99E}" dt="2020-11-15T20:51:31.450" v="54" actId="26606"/>
          <ac:picMkLst>
            <pc:docMk/>
            <pc:sldMk cId="1692525465" sldId="256"/>
            <ac:picMk id="6" creationId="{0247DFFE-3EA4-4A9A-BBCB-42634C90B3D2}"/>
          </ac:picMkLst>
        </pc:picChg>
      </pc:sldChg>
      <pc:sldChg chg="modSp mod">
        <pc:chgData name="Raffaella Castiello" userId="8176883f8a7a6092" providerId="LiveId" clId="{E5BF2293-515D-4AFC-9500-2AE54B6CF99E}" dt="2020-11-15T20:54:38.800" v="56" actId="1076"/>
        <pc:sldMkLst>
          <pc:docMk/>
          <pc:sldMk cId="3428314898" sldId="257"/>
        </pc:sldMkLst>
        <pc:picChg chg="mod">
          <ac:chgData name="Raffaella Castiello" userId="8176883f8a7a6092" providerId="LiveId" clId="{E5BF2293-515D-4AFC-9500-2AE54B6CF99E}" dt="2020-11-15T20:54:38.800" v="56" actId="1076"/>
          <ac:picMkLst>
            <pc:docMk/>
            <pc:sldMk cId="3428314898" sldId="257"/>
            <ac:picMk id="2" creationId="{CB07E382-94D1-4E9A-9D05-C951D74D4BEB}"/>
          </ac:picMkLst>
        </pc:picChg>
        <pc:picChg chg="mod">
          <ac:chgData name="Raffaella Castiello" userId="8176883f8a7a6092" providerId="LiveId" clId="{E5BF2293-515D-4AFC-9500-2AE54B6CF99E}" dt="2020-11-15T20:53:59.740" v="55" actId="1076"/>
          <ac:picMkLst>
            <pc:docMk/>
            <pc:sldMk cId="3428314898" sldId="257"/>
            <ac:picMk id="3" creationId="{17E85D2C-4FAC-47D9-8CF0-50535330B48A}"/>
          </ac:picMkLst>
        </pc:picChg>
      </pc:sldChg>
      <pc:sldChg chg="modSp mod">
        <pc:chgData name="Raffaella Castiello" userId="8176883f8a7a6092" providerId="LiveId" clId="{E5BF2293-515D-4AFC-9500-2AE54B6CF99E}" dt="2020-11-15T20:56:29.051" v="58" actId="1076"/>
        <pc:sldMkLst>
          <pc:docMk/>
          <pc:sldMk cId="1630354470" sldId="258"/>
        </pc:sldMkLst>
        <pc:picChg chg="mod">
          <ac:chgData name="Raffaella Castiello" userId="8176883f8a7a6092" providerId="LiveId" clId="{E5BF2293-515D-4AFC-9500-2AE54B6CF99E}" dt="2020-11-15T20:56:25.091" v="57" actId="1076"/>
          <ac:picMkLst>
            <pc:docMk/>
            <pc:sldMk cId="1630354470" sldId="258"/>
            <ac:picMk id="2" creationId="{4EAD6E69-DD02-42E0-AEC9-368B2C2C17DA}"/>
          </ac:picMkLst>
        </pc:picChg>
        <pc:picChg chg="mod">
          <ac:chgData name="Raffaella Castiello" userId="8176883f8a7a6092" providerId="LiveId" clId="{E5BF2293-515D-4AFC-9500-2AE54B6CF99E}" dt="2020-11-15T20:56:29.051" v="58" actId="1076"/>
          <ac:picMkLst>
            <pc:docMk/>
            <pc:sldMk cId="1630354470" sldId="258"/>
            <ac:picMk id="3" creationId="{0D66261B-2AF2-4ECC-87E5-19656D6B6100}"/>
          </ac:picMkLst>
        </pc:picChg>
      </pc:sldChg>
      <pc:sldChg chg="delSp mod delAnim">
        <pc:chgData name="Raffaella Castiello" userId="8176883f8a7a6092" providerId="LiveId" clId="{E5BF2293-515D-4AFC-9500-2AE54B6CF99E}" dt="2020-11-15T20:58:08.917" v="59" actId="478"/>
        <pc:sldMkLst>
          <pc:docMk/>
          <pc:sldMk cId="1001051000" sldId="259"/>
        </pc:sldMkLst>
        <pc:picChg chg="del">
          <ac:chgData name="Raffaella Castiello" userId="8176883f8a7a6092" providerId="LiveId" clId="{E5BF2293-515D-4AFC-9500-2AE54B6CF99E}" dt="2020-11-15T20:58:08.917" v="59" actId="478"/>
          <ac:picMkLst>
            <pc:docMk/>
            <pc:sldMk cId="1001051000" sldId="259"/>
            <ac:picMk id="3" creationId="{6EE05C44-223E-4E02-8516-2973A307F235}"/>
          </ac:picMkLst>
        </pc:picChg>
      </pc:sldChg>
      <pc:sldChg chg="modSp mod">
        <pc:chgData name="Raffaella Castiello" userId="8176883f8a7a6092" providerId="LiveId" clId="{E5BF2293-515D-4AFC-9500-2AE54B6CF99E}" dt="2020-11-15T21:34:11.875" v="60" actId="1076"/>
        <pc:sldMkLst>
          <pc:docMk/>
          <pc:sldMk cId="17933396" sldId="260"/>
        </pc:sldMkLst>
        <pc:picChg chg="mod">
          <ac:chgData name="Raffaella Castiello" userId="8176883f8a7a6092" providerId="LiveId" clId="{E5BF2293-515D-4AFC-9500-2AE54B6CF99E}" dt="2020-11-15T21:34:11.875" v="60" actId="1076"/>
          <ac:picMkLst>
            <pc:docMk/>
            <pc:sldMk cId="17933396" sldId="260"/>
            <ac:picMk id="3" creationId="{D9C1AE2B-EA75-446A-8758-B3C17921FECC}"/>
          </ac:picMkLst>
        </pc:picChg>
      </pc:sldChg>
      <pc:sldChg chg="addSp delSp modSp new mod">
        <pc:chgData name="Raffaella Castiello" userId="8176883f8a7a6092" providerId="LiveId" clId="{E5BF2293-515D-4AFC-9500-2AE54B6CF99E}" dt="2020-11-15T21:35:31.968" v="62" actId="1076"/>
        <pc:sldMkLst>
          <pc:docMk/>
          <pc:sldMk cId="1201401920" sldId="261"/>
        </pc:sldMkLst>
        <pc:spChg chg="add del">
          <ac:chgData name="Raffaella Castiello" userId="8176883f8a7a6092" providerId="LiveId" clId="{E5BF2293-515D-4AFC-9500-2AE54B6CF99E}" dt="2020-11-15T19:14:03.584" v="4" actId="22"/>
          <ac:spMkLst>
            <pc:docMk/>
            <pc:sldMk cId="1201401920" sldId="261"/>
            <ac:spMk id="3" creationId="{2203EDD7-C6AD-4E16-9403-20EB50A17802}"/>
          </ac:spMkLst>
        </pc:spChg>
        <pc:picChg chg="mod">
          <ac:chgData name="Raffaella Castiello" userId="8176883f8a7a6092" providerId="LiveId" clId="{E5BF2293-515D-4AFC-9500-2AE54B6CF99E}" dt="2020-11-15T21:35:01.986" v="61" actId="1076"/>
          <ac:picMkLst>
            <pc:docMk/>
            <pc:sldMk cId="1201401920" sldId="261"/>
            <ac:picMk id="2" creationId="{933EEF43-35F5-427A-9BC4-46FE7E888581}"/>
          </ac:picMkLst>
        </pc:picChg>
        <pc:picChg chg="add mod">
          <ac:chgData name="Raffaella Castiello" userId="8176883f8a7a6092" providerId="LiveId" clId="{E5BF2293-515D-4AFC-9500-2AE54B6CF99E}" dt="2020-11-15T21:35:31.968" v="62" actId="1076"/>
          <ac:picMkLst>
            <pc:docMk/>
            <pc:sldMk cId="1201401920" sldId="261"/>
            <ac:picMk id="3" creationId="{372F3E4E-1439-4BE1-9DE7-3DD8B8917A0A}"/>
          </ac:picMkLst>
        </pc:picChg>
        <pc:picChg chg="add del mod">
          <ac:chgData name="Raffaella Castiello" userId="8176883f8a7a6092" providerId="LiveId" clId="{E5BF2293-515D-4AFC-9500-2AE54B6CF99E}" dt="2020-11-15T19:15:33.234" v="13" actId="478"/>
          <ac:picMkLst>
            <pc:docMk/>
            <pc:sldMk cId="1201401920" sldId="261"/>
            <ac:picMk id="4" creationId="{F4215EBD-F8EE-4688-95EE-F571602F21E0}"/>
          </ac:picMkLst>
        </pc:picChg>
        <pc:picChg chg="add mod">
          <ac:chgData name="Raffaella Castiello" userId="8176883f8a7a6092" providerId="LiveId" clId="{E5BF2293-515D-4AFC-9500-2AE54B6CF99E}" dt="2020-11-15T20:42:53.429" v="20" actId="1076"/>
          <ac:picMkLst>
            <pc:docMk/>
            <pc:sldMk cId="1201401920" sldId="261"/>
            <ac:picMk id="5" creationId="{2FC3B516-82E1-4F83-A6B3-1C1D4438F8AC}"/>
          </ac:picMkLst>
        </pc:picChg>
        <pc:picChg chg="add del">
          <ac:chgData name="Raffaella Castiello" userId="8176883f8a7a6092" providerId="LiveId" clId="{E5BF2293-515D-4AFC-9500-2AE54B6CF99E}" dt="2020-11-15T19:15:28.400" v="12" actId="478"/>
          <ac:picMkLst>
            <pc:docMk/>
            <pc:sldMk cId="1201401920" sldId="261"/>
            <ac:picMk id="5" creationId="{A53CE701-17C2-4D68-A3D7-186942CA8DEB}"/>
          </ac:picMkLst>
        </pc:picChg>
      </pc:sldChg>
      <pc:sldChg chg="addSp delSp modSp new mod setBg">
        <pc:chgData name="Raffaella Castiello" userId="8176883f8a7a6092" providerId="LiveId" clId="{E5BF2293-515D-4AFC-9500-2AE54B6CF99E}" dt="2020-11-15T20:48:41.366" v="43" actId="1076"/>
        <pc:sldMkLst>
          <pc:docMk/>
          <pc:sldMk cId="3830113012" sldId="262"/>
        </pc:sldMkLst>
        <pc:spChg chg="add del">
          <ac:chgData name="Raffaella Castiello" userId="8176883f8a7a6092" providerId="LiveId" clId="{E5BF2293-515D-4AFC-9500-2AE54B6CF99E}" dt="2020-11-15T20:45:01.076" v="27" actId="26606"/>
          <ac:spMkLst>
            <pc:docMk/>
            <pc:sldMk cId="3830113012" sldId="262"/>
            <ac:spMk id="8" creationId="{AB8C311F-7253-4AED-9701-7FC0708C41C7}"/>
          </ac:spMkLst>
        </pc:spChg>
        <pc:spChg chg="add del">
          <ac:chgData name="Raffaella Castiello" userId="8176883f8a7a6092" providerId="LiveId" clId="{E5BF2293-515D-4AFC-9500-2AE54B6CF99E}" dt="2020-11-15T20:45:01.076" v="27" actId="26606"/>
          <ac:spMkLst>
            <pc:docMk/>
            <pc:sldMk cId="3830113012" sldId="262"/>
            <ac:spMk id="10" creationId="{E2384209-CB15-4CDF-9D31-C44FD9A3F20D}"/>
          </ac:spMkLst>
        </pc:spChg>
        <pc:spChg chg="add del">
          <ac:chgData name="Raffaella Castiello" userId="8176883f8a7a6092" providerId="LiveId" clId="{E5BF2293-515D-4AFC-9500-2AE54B6CF99E}" dt="2020-11-15T20:45:01.076" v="27" actId="26606"/>
          <ac:spMkLst>
            <pc:docMk/>
            <pc:sldMk cId="3830113012" sldId="262"/>
            <ac:spMk id="12" creationId="{2633B3B5-CC90-43F0-8714-D31D1F3F0209}"/>
          </ac:spMkLst>
        </pc:spChg>
        <pc:spChg chg="add del">
          <ac:chgData name="Raffaella Castiello" userId="8176883f8a7a6092" providerId="LiveId" clId="{E5BF2293-515D-4AFC-9500-2AE54B6CF99E}" dt="2020-11-15T20:45:01.076" v="27" actId="26606"/>
          <ac:spMkLst>
            <pc:docMk/>
            <pc:sldMk cId="3830113012" sldId="262"/>
            <ac:spMk id="14" creationId="{A8D57A06-A426-446D-B02C-A2DC6B62E45E}"/>
          </ac:spMkLst>
        </pc:spChg>
        <pc:spChg chg="add del">
          <ac:chgData name="Raffaella Castiello" userId="8176883f8a7a6092" providerId="LiveId" clId="{E5BF2293-515D-4AFC-9500-2AE54B6CF99E}" dt="2020-11-15T20:45:10.503" v="29" actId="26606"/>
          <ac:spMkLst>
            <pc:docMk/>
            <pc:sldMk cId="3830113012" sldId="262"/>
            <ac:spMk id="16" creationId="{8BFCC535-F368-497D-9E47-898F8F0DD8DC}"/>
          </ac:spMkLst>
        </pc:spChg>
        <pc:picChg chg="add mod">
          <ac:chgData name="Raffaella Castiello" userId="8176883f8a7a6092" providerId="LiveId" clId="{E5BF2293-515D-4AFC-9500-2AE54B6CF99E}" dt="2020-11-15T20:48:36.322" v="42" actId="1076"/>
          <ac:picMkLst>
            <pc:docMk/>
            <pc:sldMk cId="3830113012" sldId="262"/>
            <ac:picMk id="3" creationId="{438782FA-8715-4DFB-BBD7-ED8C4B6F6BF0}"/>
          </ac:picMkLst>
        </pc:picChg>
        <pc:picChg chg="add mod">
          <ac:chgData name="Raffaella Castiello" userId="8176883f8a7a6092" providerId="LiveId" clId="{E5BF2293-515D-4AFC-9500-2AE54B6CF99E}" dt="2020-11-15T20:48:41.366" v="43" actId="1076"/>
          <ac:picMkLst>
            <pc:docMk/>
            <pc:sldMk cId="3830113012" sldId="262"/>
            <ac:picMk id="5" creationId="{3AB5A97A-9953-4D12-8E7F-77785B8B5485}"/>
          </ac:picMkLst>
        </pc:picChg>
      </pc:sldChg>
      <pc:sldChg chg="addSp delSp modSp new mod setBg">
        <pc:chgData name="Raffaella Castiello" userId="8176883f8a7a6092" providerId="LiveId" clId="{E5BF2293-515D-4AFC-9500-2AE54B6CF99E}" dt="2020-11-15T20:50:02.591" v="45" actId="26606"/>
        <pc:sldMkLst>
          <pc:docMk/>
          <pc:sldMk cId="2443412865" sldId="263"/>
        </pc:sldMkLst>
        <pc:spChg chg="add">
          <ac:chgData name="Raffaella Castiello" userId="8176883f8a7a6092" providerId="LiveId" clId="{E5BF2293-515D-4AFC-9500-2AE54B6CF99E}" dt="2020-11-15T20:50:02.591" v="45" actId="26606"/>
          <ac:spMkLst>
            <pc:docMk/>
            <pc:sldMk cId="2443412865" sldId="263"/>
            <ac:spMk id="10" creationId="{1A132FCB-B5B4-417C-9E11-9813E11046EB}"/>
          </ac:spMkLst>
        </pc:spChg>
        <pc:spChg chg="add">
          <ac:chgData name="Raffaella Castiello" userId="8176883f8a7a6092" providerId="LiveId" clId="{E5BF2293-515D-4AFC-9500-2AE54B6CF99E}" dt="2020-11-15T20:50:02.591" v="45" actId="26606"/>
          <ac:spMkLst>
            <pc:docMk/>
            <pc:sldMk cId="2443412865" sldId="263"/>
            <ac:spMk id="12" creationId="{AF7614F1-58A8-4F51-BE9E-460C2D12B5FA}"/>
          </ac:spMkLst>
        </pc:spChg>
        <pc:spChg chg="add">
          <ac:chgData name="Raffaella Castiello" userId="8176883f8a7a6092" providerId="LiveId" clId="{E5BF2293-515D-4AFC-9500-2AE54B6CF99E}" dt="2020-11-15T20:50:02.591" v="45" actId="26606"/>
          <ac:spMkLst>
            <pc:docMk/>
            <pc:sldMk cId="2443412865" sldId="263"/>
            <ac:spMk id="14" creationId="{9A949972-ABE9-4305-8999-ABC76BCAA092}"/>
          </ac:spMkLst>
        </pc:spChg>
        <pc:picChg chg="add del">
          <ac:chgData name="Raffaella Castiello" userId="8176883f8a7a6092" providerId="LiveId" clId="{E5BF2293-515D-4AFC-9500-2AE54B6CF99E}" dt="2020-11-15T20:48:12.287" v="32" actId="21"/>
          <ac:picMkLst>
            <pc:docMk/>
            <pc:sldMk cId="2443412865" sldId="263"/>
            <ac:picMk id="3" creationId="{0A1CD1D6-D240-42DF-9D3C-CCF7127583B7}"/>
          </ac:picMkLst>
        </pc:picChg>
        <pc:picChg chg="add mod">
          <ac:chgData name="Raffaella Castiello" userId="8176883f8a7a6092" providerId="LiveId" clId="{E5BF2293-515D-4AFC-9500-2AE54B6CF99E}" dt="2020-11-15T20:50:02.591" v="45" actId="26606"/>
          <ac:picMkLst>
            <pc:docMk/>
            <pc:sldMk cId="2443412865" sldId="263"/>
            <ac:picMk id="5" creationId="{948F01AE-EBF0-4CBE-9C6F-1CD2A3333E4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2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6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3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1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3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6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Sunday, November 15,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2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8">
            <a:extLst>
              <a:ext uri="{FF2B5EF4-FFF2-40B4-BE49-F238E27FC236}">
                <a16:creationId xmlns:a16="http://schemas.microsoft.com/office/drawing/2014/main" id="{A6776E11-D4F7-41F6-9387-F95E1CB7A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E75026FC-7ABC-4495-9B75-545BA295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60236"/>
            <a:ext cx="12198726" cy="1820735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2">
            <a:extLst>
              <a:ext uri="{FF2B5EF4-FFF2-40B4-BE49-F238E27FC236}">
                <a16:creationId xmlns:a16="http://schemas.microsoft.com/office/drawing/2014/main" id="{AED82C61-7131-49A1-A07A-B22E472B4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3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4">
            <a:extLst>
              <a:ext uri="{FF2B5EF4-FFF2-40B4-BE49-F238E27FC236}">
                <a16:creationId xmlns:a16="http://schemas.microsoft.com/office/drawing/2014/main" id="{F73D5C74-3AF5-4A74-8D32-8DF2C17CE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6">
            <a:extLst>
              <a:ext uri="{FF2B5EF4-FFF2-40B4-BE49-F238E27FC236}">
                <a16:creationId xmlns:a16="http://schemas.microsoft.com/office/drawing/2014/main" id="{C0E03176-380A-4A7E-879A-D179D5F46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57800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30A662-4438-4A9B-B251-628318A79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0" y="5564937"/>
            <a:ext cx="6789497" cy="1040942"/>
          </a:xfrm>
        </p:spPr>
        <p:txBody>
          <a:bodyPr anchor="ctr">
            <a:normAutofit/>
          </a:bodyPr>
          <a:lstStyle/>
          <a:p>
            <a:pPr algn="l"/>
            <a:r>
              <a:rPr lang="it-IT" sz="3200" dirty="0">
                <a:solidFill>
                  <a:schemeClr val="bg1"/>
                </a:solidFill>
              </a:rPr>
              <a:t>I grandi numeri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7D1305-E911-4171-8D7B-B07653E9E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799" y="5564936"/>
            <a:ext cx="3233062" cy="948059"/>
          </a:xfrm>
        </p:spPr>
        <p:txBody>
          <a:bodyPr anchor="ctr">
            <a:normAutofit/>
          </a:bodyPr>
          <a:lstStyle/>
          <a:p>
            <a:pPr algn="l">
              <a:lnSpc>
                <a:spcPct val="140000"/>
              </a:lnSpc>
            </a:pPr>
            <a:r>
              <a:rPr lang="it-IT" sz="900" dirty="0">
                <a:solidFill>
                  <a:schemeClr val="bg1"/>
                </a:solidFill>
              </a:rPr>
              <a:t>Maestra Raffaella Castiello</a:t>
            </a:r>
          </a:p>
          <a:p>
            <a:pPr algn="l">
              <a:lnSpc>
                <a:spcPct val="140000"/>
              </a:lnSpc>
            </a:pPr>
            <a:r>
              <a:rPr lang="it-IT" sz="900" dirty="0">
                <a:solidFill>
                  <a:schemeClr val="bg1"/>
                </a:solidFill>
              </a:rPr>
              <a:t>Classe 3°A- 3°B Plesso Gianni Rodari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47DFFE-3EA4-4A9A-BBCB-42634C90B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1" r="5371" b="-3"/>
          <a:stretch/>
        </p:blipFill>
        <p:spPr>
          <a:xfrm>
            <a:off x="8146678" y="7593"/>
            <a:ext cx="4058777" cy="5275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A28546-08D6-437C-8A44-6377841D9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4" r="-2" b="-2"/>
          <a:stretch/>
        </p:blipFill>
        <p:spPr>
          <a:xfrm>
            <a:off x="-5" y="10"/>
            <a:ext cx="8160126" cy="528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B07E382-94D1-4E9A-9D05-C951D74D4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47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7E85D2C-4FAC-47D9-8CF0-50535330B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800" y="665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1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AD6E69-DD02-42E0-AEC9-368B2C2C1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3"/>
          <a:stretch/>
        </p:blipFill>
        <p:spPr>
          <a:xfrm>
            <a:off x="-203190" y="-528310"/>
            <a:ext cx="12191979" cy="685799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D66261B-2AF2-4ECC-87E5-19656D6B6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664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D17201E-DD90-4996-A15E-CD8BC4498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271CD16-0DFC-40EB-9553-0020F6E7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8C959AB-01DA-4A1F-A215-CAF4900FD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9C1AE2B-EA75-446A-8758-B3C17921F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2350" y="501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2F3E4E-1439-4BE1-9DE7-3DD8B8917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567" y="76200"/>
            <a:ext cx="9059939" cy="38954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FC3B516-82E1-4F83-A6B3-1C1D4438F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432" y="3772419"/>
            <a:ext cx="10690860" cy="2416607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33EEF43-35F5-427A-9BC4-46FE7E888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6881" y="3197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0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8782FA-8715-4DFB-BBD7-ED8C4B6F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0"/>
            <a:ext cx="7460787" cy="45593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B5A97A-9953-4D12-8E7F-77785B8B5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58" y="4651850"/>
            <a:ext cx="8280769" cy="15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13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8F01AE-EBF0-4CBE-9C6F-1CD2A3333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" r="2255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286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3B3521"/>
      </a:dk2>
      <a:lt2>
        <a:srgbClr val="E8E2E6"/>
      </a:lt2>
      <a:accent1>
        <a:srgbClr val="6CAF85"/>
      </a:accent1>
      <a:accent2>
        <a:srgbClr val="63B161"/>
      </a:accent2>
      <a:accent3>
        <a:srgbClr val="8AAC6E"/>
      </a:accent3>
      <a:accent4>
        <a:srgbClr val="9EA85B"/>
      </a:accent4>
      <a:accent5>
        <a:srgbClr val="B49F6B"/>
      </a:accent5>
      <a:accent6>
        <a:srgbClr val="CA8A6E"/>
      </a:accent6>
      <a:hlink>
        <a:srgbClr val="AE6994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</Words>
  <Application>Microsoft Office PowerPoint</Application>
  <PresentationFormat>Widescreen</PresentationFormat>
  <Paragraphs>3</Paragraphs>
  <Slides>8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Arial</vt:lpstr>
      <vt:lpstr>Gill Sans Nova</vt:lpstr>
      <vt:lpstr>GradientRiseVTI</vt:lpstr>
      <vt:lpstr>I grandi numeri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grandi numeri</dc:title>
  <dc:creator>Raffaella Castiello</dc:creator>
  <cp:lastModifiedBy>Raffaella Castiello</cp:lastModifiedBy>
  <cp:revision>1</cp:revision>
  <dcterms:created xsi:type="dcterms:W3CDTF">2020-11-15T18:30:30Z</dcterms:created>
  <dcterms:modified xsi:type="dcterms:W3CDTF">2020-11-15T21:37:09Z</dcterms:modified>
</cp:coreProperties>
</file>