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1D292-00F9-4CE5-9C75-B72E110C9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</a:t>
            </a:r>
            <a:br>
              <a:rPr lang="it-IT" dirty="0"/>
            </a:br>
            <a:r>
              <a:rPr lang="it-IT" sz="4000" dirty="0"/>
              <a:t>di</a:t>
            </a:r>
            <a:r>
              <a:rPr lang="it-IT" sz="1400" dirty="0"/>
              <a:t> </a:t>
            </a:r>
            <a:br>
              <a:rPr lang="it-IT" dirty="0"/>
            </a:br>
            <a:r>
              <a:rPr lang="it-IT" dirty="0"/>
              <a:t>indiano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60B07C-B298-4334-BA36-14F4AA808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005754"/>
            <a:ext cx="8045373" cy="1715721"/>
          </a:xfrm>
        </p:spPr>
        <p:txBody>
          <a:bodyPr>
            <a:normAutofit/>
          </a:bodyPr>
          <a:lstStyle/>
          <a:p>
            <a:r>
              <a:rPr lang="it-IT" dirty="0" err="1"/>
              <a:t>ia</a:t>
            </a:r>
            <a:r>
              <a:rPr lang="it-IT" dirty="0"/>
              <a:t> </a:t>
            </a:r>
            <a:r>
              <a:rPr lang="it-IT" dirty="0" err="1"/>
              <a:t>ib</a:t>
            </a:r>
            <a:r>
              <a:rPr lang="it-IT" dirty="0"/>
              <a:t> plesso </a:t>
            </a:r>
            <a:r>
              <a:rPr lang="it-IT" dirty="0" err="1"/>
              <a:t>rodari</a:t>
            </a:r>
            <a:endParaRPr lang="it-IT" dirty="0"/>
          </a:p>
          <a:p>
            <a:r>
              <a:rPr lang="it-IT" dirty="0"/>
              <a:t>Ambito linguistico</a:t>
            </a:r>
          </a:p>
          <a:p>
            <a:r>
              <a:rPr lang="it-IT" dirty="0" err="1"/>
              <a:t>ATTIVITa’</a:t>
            </a:r>
            <a:r>
              <a:rPr lang="it-IT" dirty="0"/>
              <a:t> INCLUSIVA</a:t>
            </a:r>
          </a:p>
          <a:p>
            <a:r>
              <a:rPr lang="it-IT" dirty="0"/>
              <a:t>Ins. Tedesco- d’avanzo- napolitano f.</a:t>
            </a:r>
          </a:p>
        </p:txBody>
      </p:sp>
    </p:spTree>
    <p:extLst>
      <p:ext uri="{BB962C8B-B14F-4D97-AF65-F5344CB8AC3E}">
        <p14:creationId xmlns:p14="http://schemas.microsoft.com/office/powerpoint/2010/main" val="42720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ABDE4EF-AE30-4A1A-8ADE-B1BC813E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243" y="318052"/>
            <a:ext cx="4320209" cy="9409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avventure</a:t>
            </a:r>
            <a:br>
              <a:rPr lang="it-IT" dirty="0"/>
            </a:br>
            <a:r>
              <a:rPr lang="it-IT" dirty="0"/>
              <a:t>del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piccolo indiano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4FB3EE2-349A-4BF0-BC3A-BB338AADCE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241" t="3778" r="5544" b="3133"/>
          <a:stretch/>
        </p:blipFill>
        <p:spPr bwMode="auto">
          <a:xfrm>
            <a:off x="1775791" y="808382"/>
            <a:ext cx="3432314" cy="44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4780E5D4-4E20-40C3-9F40-0ACFBC26FC32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it-IT" dirty="0"/>
              <a:t>Sull’ </a:t>
            </a:r>
            <a:r>
              <a:rPr lang="it-IT" b="1" u="sng" dirty="0"/>
              <a:t>isola Indiano </a:t>
            </a:r>
            <a:r>
              <a:rPr lang="it-IT" dirty="0"/>
              <a:t>innaffia l’</a:t>
            </a:r>
            <a:r>
              <a:rPr lang="it-IT" b="1" u="sng" dirty="0"/>
              <a:t>insalata</a:t>
            </a:r>
            <a:r>
              <a:rPr lang="it-IT" dirty="0"/>
              <a:t> nel suo orto vicino al lago . </a:t>
            </a:r>
          </a:p>
          <a:p>
            <a:r>
              <a:rPr lang="it-IT" dirty="0"/>
              <a:t>All’improvviso sente un gran tonfo e si spaventa.</a:t>
            </a:r>
          </a:p>
          <a:p>
            <a:r>
              <a:rPr lang="it-IT" dirty="0"/>
              <a:t>Piano piano si avvicina al lago con sospetto, osserva attentamente ed ecco… per fortuna, niente di strano.</a:t>
            </a:r>
          </a:p>
          <a:p>
            <a:r>
              <a:rPr lang="it-IT" dirty="0"/>
              <a:t>E’ il solito </a:t>
            </a:r>
            <a:r>
              <a:rPr lang="it-IT" b="1" u="sng" dirty="0"/>
              <a:t>ippopotamo</a:t>
            </a:r>
            <a:r>
              <a:rPr lang="it-IT" dirty="0"/>
              <a:t> che si è tuffato allegramente credendo di riuscire a prendere pesci, ma in realtà non prende  mai niente.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6FF2991-4372-435B-8369-001522BDC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0A2A3-5564-4693-8BB8-8AB353FF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25661"/>
          </a:xfrm>
        </p:spPr>
        <p:txBody>
          <a:bodyPr>
            <a:normAutofit/>
          </a:bodyPr>
          <a:lstStyle/>
          <a:p>
            <a:r>
              <a:rPr lang="it-IT" sz="2000" dirty="0"/>
              <a:t>Riordina le sequenze numerandole  da 1 a 4 e racconta la  storia 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DB4B45F-CEEB-42E3-B215-E6CD29824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41" t="11200" r="3406" b="47071"/>
          <a:stretch/>
        </p:blipFill>
        <p:spPr>
          <a:xfrm>
            <a:off x="1219200" y="1128451"/>
            <a:ext cx="5174973" cy="24009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390EE5-E1B7-4F47-99C7-7726260364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0" t="8530" r="3109" b="49741"/>
          <a:stretch/>
        </p:blipFill>
        <p:spPr>
          <a:xfrm>
            <a:off x="6832148" y="1128451"/>
            <a:ext cx="4597852" cy="24009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806F74-7E6B-4A7B-8779-69B66842E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" t="52754" r="-1030"/>
          <a:stretch/>
        </p:blipFill>
        <p:spPr>
          <a:xfrm>
            <a:off x="1101799" y="3849758"/>
            <a:ext cx="5244119" cy="25314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C46ED6-D638-42CE-B6C5-8988433D9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1" t="50000"/>
          <a:stretch/>
        </p:blipFill>
        <p:spPr>
          <a:xfrm>
            <a:off x="6575308" y="3849758"/>
            <a:ext cx="5244120" cy="2531435"/>
          </a:xfrm>
          <a:prstGeom prst="rect">
            <a:avLst/>
          </a:prstGeo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3FC3B9D-7939-4CD0-9361-24C8CA5B2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374" y="808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29E7FE-B333-4D9E-AC74-31CA89F4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0" y="5784112"/>
            <a:ext cx="4469218" cy="590184"/>
          </a:xfrm>
        </p:spPr>
        <p:txBody>
          <a:bodyPr/>
          <a:lstStyle/>
          <a:p>
            <a:r>
              <a:rPr lang="it-IT" dirty="0"/>
              <a:t>Buon lavoro piccoli!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7657C4-3663-4F88-8299-C3D602A4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1" y="1073888"/>
            <a:ext cx="5783047" cy="40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685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61</TotalTime>
  <Words>113</Words>
  <Application>Microsoft Office PowerPoint</Application>
  <PresentationFormat>Widescreen</PresentationFormat>
  <Paragraphs>12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I di  indiano</vt:lpstr>
      <vt:lpstr>Le avventure del   piccolo indiano</vt:lpstr>
      <vt:lpstr>Riordina le sequenze numerandole  da 1 a 4 e racconta la  storia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  indiano</dc:title>
  <dc:creator>Tiziana</dc:creator>
  <cp:lastModifiedBy>Raffaella Castiello</cp:lastModifiedBy>
  <cp:revision>8</cp:revision>
  <dcterms:created xsi:type="dcterms:W3CDTF">2020-11-04T15:29:05Z</dcterms:created>
  <dcterms:modified xsi:type="dcterms:W3CDTF">2020-11-05T18:19:37Z</dcterms:modified>
</cp:coreProperties>
</file>